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media/image1.jpeg" ContentType="image/jpeg"/>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media/image2.jpeg" ContentType="image/jpeg"/>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 id="272" r:id="rId24"/>
    <p:sldId id="273" r:id="rId25"/>
    <p:sldId id="274" r:id="rId26"/>
    <p:sldId id="275" r:id="rId27"/>
    <p:sldId id="276" r:id="rId28"/>
    <p:sldId id="277" r:id="rId29"/>
    <p:sldId id="278" r:id="rId30"/>
  </p:sldIdLst>
  <p:sldSz cx="12192000" cy="6858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Arial"/>
        <a:ea typeface="Arial"/>
        <a:cs typeface="Arial"/>
        <a:sym typeface="Arial"/>
      </a:defRPr>
    </a:lvl1pPr>
    <a:lvl2pPr marL="0" marR="0" indent="4572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Arial"/>
        <a:ea typeface="Arial"/>
        <a:cs typeface="Arial"/>
        <a:sym typeface="Arial"/>
      </a:defRPr>
    </a:lvl2pPr>
    <a:lvl3pPr marL="0" marR="0" indent="9144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Arial"/>
        <a:ea typeface="Arial"/>
        <a:cs typeface="Arial"/>
        <a:sym typeface="Arial"/>
      </a:defRPr>
    </a:lvl3pPr>
    <a:lvl4pPr marL="0" marR="0" indent="13716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Arial"/>
        <a:ea typeface="Arial"/>
        <a:cs typeface="Arial"/>
        <a:sym typeface="Arial"/>
      </a:defRPr>
    </a:lvl4pPr>
    <a:lvl5pPr marL="0" marR="0" indent="18288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Arial"/>
        <a:ea typeface="Arial"/>
        <a:cs typeface="Arial"/>
        <a:sym typeface="Arial"/>
      </a:defRPr>
    </a:lvl5pPr>
    <a:lvl6pPr marL="0" marR="0" indent="22860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Arial"/>
        <a:ea typeface="Arial"/>
        <a:cs typeface="Arial"/>
        <a:sym typeface="Arial"/>
      </a:defRPr>
    </a:lvl6pPr>
    <a:lvl7pPr marL="0" marR="0" indent="27432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Arial"/>
        <a:ea typeface="Arial"/>
        <a:cs typeface="Arial"/>
        <a:sym typeface="Arial"/>
      </a:defRPr>
    </a:lvl7pPr>
    <a:lvl8pPr marL="0" marR="0" indent="32004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Arial"/>
        <a:ea typeface="Arial"/>
        <a:cs typeface="Arial"/>
        <a:sym typeface="Arial"/>
      </a:defRPr>
    </a:lvl8pPr>
    <a:lvl9pPr marL="0" marR="0" indent="36576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Arial"/>
        <a:ea typeface="Arial"/>
        <a:cs typeface="Arial"/>
        <a:sym typeface="Arial"/>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
          <a:latin typeface="Arial"/>
          <a:ea typeface="Arial"/>
          <a:cs typeface="Arial"/>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D0CD"/>
          </a:solidFill>
        </a:fill>
      </a:tcStyle>
    </a:wholeTbl>
    <a:band2H>
      <a:tcTxStyle b="def" i="def"/>
      <a:tcStyle>
        <a:tcBdr/>
        <a:fill>
          <a:solidFill>
            <a:srgbClr val="E6E9E8"/>
          </a:solidFill>
        </a:fill>
      </a:tcStyle>
    </a:band2H>
    <a:firstCol>
      <a:tcTxStyle b="on" i="off">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
          <a:latin typeface="Arial"/>
          <a:ea typeface="Arial"/>
          <a:cs typeface="Arial"/>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FEFCA"/>
          </a:solidFill>
        </a:fill>
      </a:tcStyle>
    </a:wholeTbl>
    <a:band2H>
      <a:tcTxStyle b="def" i="def"/>
      <a:tcStyle>
        <a:tcBdr/>
        <a:fill>
          <a:solidFill>
            <a:srgbClr val="FFF7E6"/>
          </a:solidFill>
        </a:fill>
      </a:tcStyle>
    </a:band2H>
    <a:firstCol>
      <a:tcTxStyle b="on" i="off">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
          <a:latin typeface="Arial"/>
          <a:ea typeface="Arial"/>
          <a:cs typeface="Arial"/>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ECCCB"/>
          </a:solidFill>
        </a:fill>
      </a:tcStyle>
    </a:wholeTbl>
    <a:band2H>
      <a:tcTxStyle b="def" i="def"/>
      <a:tcStyle>
        <a:tcBdr/>
        <a:fill>
          <a:solidFill>
            <a:srgbClr val="E8E7E7"/>
          </a:solidFill>
        </a:fill>
      </a:tcStyle>
    </a:band2H>
    <a:firstCol>
      <a:tcTxStyle b="on" i="off">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
          <a:latin typeface="Arial"/>
          <a:ea typeface="Arial"/>
          <a:cs typeface="Arial"/>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b="def" i="def"/>
      <a:tcStyle>
        <a:tcBdr/>
        <a:fill>
          <a:solidFill>
            <a:srgbClr val="FFFFFF"/>
          </a:solidFill>
        </a:fill>
      </a:tcStyle>
    </a:band2H>
    <a:firstCol>
      <a:tcTxStyle b="on" i="off">
        <a:font>
          <a:latin typeface="Arial"/>
          <a:ea typeface="Arial"/>
          <a:cs typeface="Arial"/>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
          <a:latin typeface="Arial"/>
          <a:ea typeface="Arial"/>
          <a:cs typeface="Arial"/>
        </a:font>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
          <a:latin typeface="Arial"/>
          <a:ea typeface="Arial"/>
          <a:cs typeface="Arial"/>
        </a:font>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
          <a:latin typeface="Arial"/>
          <a:ea typeface="Arial"/>
          <a:cs typeface="Arial"/>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b="def" i="def"/>
      <a:tcStyle>
        <a:tcBdr/>
        <a:fill>
          <a:solidFill>
            <a:srgbClr val="E6E6E6"/>
          </a:solidFill>
        </a:fill>
      </a:tcStyle>
    </a:band2H>
    <a:firstCol>
      <a:tcTxStyle b="on" i="off">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
          <a:latin typeface="Arial"/>
          <a:ea typeface="Arial"/>
          <a:cs typeface="Arial"/>
        </a:font>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b="def" i="def"/>
      <a:tcStyle>
        <a:tcBdr/>
        <a:fill>
          <a:solidFill>
            <a:srgbClr val="FFFFFF"/>
          </a:solidFill>
        </a:fill>
      </a:tcStyle>
    </a:band2H>
    <a:firstCol>
      <a:tcTxStyle b="on" i="off">
        <a:font>
          <a:latin typeface="Arial"/>
          <a:ea typeface="Arial"/>
          <a:cs typeface="Arial"/>
        </a:font>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
          <a:latin typeface="Arial"/>
          <a:ea typeface="Arial"/>
          <a:cs typeface="Arial"/>
        </a:font>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
          <a:latin typeface="Arial"/>
          <a:ea typeface="Arial"/>
          <a:cs typeface="Arial"/>
        </a:font>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20" Type="http://schemas.openxmlformats.org/officeDocument/2006/relationships/slide" Target="slides/slide13.xml"/><Relationship Id="rId21" Type="http://schemas.openxmlformats.org/officeDocument/2006/relationships/slide" Target="slides/slide14.xml"/><Relationship Id="rId22" Type="http://schemas.openxmlformats.org/officeDocument/2006/relationships/slide" Target="slides/slide15.xml"/><Relationship Id="rId23" Type="http://schemas.openxmlformats.org/officeDocument/2006/relationships/slide" Target="slides/slide16.xml"/><Relationship Id="rId24" Type="http://schemas.openxmlformats.org/officeDocument/2006/relationships/slide" Target="slides/slide17.xml"/><Relationship Id="rId25" Type="http://schemas.openxmlformats.org/officeDocument/2006/relationships/slide" Target="slides/slide18.xml"/><Relationship Id="rId26" Type="http://schemas.openxmlformats.org/officeDocument/2006/relationships/slide" Target="slides/slide19.xml"/><Relationship Id="rId27" Type="http://schemas.openxmlformats.org/officeDocument/2006/relationships/slide" Target="slides/slide20.xml"/><Relationship Id="rId28" Type="http://schemas.openxmlformats.org/officeDocument/2006/relationships/slide" Target="slides/slide21.xml"/><Relationship Id="rId29" Type="http://schemas.openxmlformats.org/officeDocument/2006/relationships/slide" Target="slides/slide22.xml"/><Relationship Id="rId30" Type="http://schemas.openxmlformats.org/officeDocument/2006/relationships/slide" Target="slides/slide23.xml"/></Relationships>

</file>

<file path=ppt/charts/_rels/chart1.xml.rels><?xml version="1.0" encoding="UTF-8"?>
<Relationships xmlns="http://schemas.openxmlformats.org/package/2006/relationships"><Relationship Id="rId1" Type="http://schemas.openxmlformats.org/officeDocument/2006/relationships/package" Target="../embeddings/Microsoft_Excel_Sheet1.xlsx"/></Relationships>

</file>

<file path=ppt/charts/chart1.xml><?xml version="1.0" encoding="utf-8"?>
<c:chartSpace xmlns:c="http://schemas.openxmlformats.org/drawingml/2006/chart" xmlns:a="http://schemas.openxmlformats.org/drawingml/2006/main" xmlns:r="http://schemas.openxmlformats.org/officeDocument/2006/relationships">
  <c:date1904 val="1"/>
  <c:roundedCorners val="0"/>
  <c:chart>
    <c:title>
      <c:tx>
        <c:rich>
          <a:bodyPr rot="0"/>
          <a:lstStyle/>
          <a:p>
            <a:pPr>
              <a:defRPr b="0" i="0" strike="noStrike" sz="1000" u="none">
                <a:solidFill>
                  <a:srgbClr val="595959"/>
                </a:solidFill>
                <a:latin typeface="Marianne"/>
              </a:defRPr>
            </a:pPr>
            <a:r>
              <a:rPr b="0" i="0" strike="noStrike" sz="1000" u="none">
                <a:solidFill>
                  <a:srgbClr val="595959"/>
                </a:solidFill>
                <a:latin typeface="Marianne"/>
              </a:rPr>
              <a:t>Evolution de la sélectivité aux concours externes et troisièmes concours depuis 2007 (FPE)</a:t>
            </a:r>
          </a:p>
        </c:rich>
      </c:tx>
      <c:layout>
        <c:manualLayout>
          <c:xMode val="edge"/>
          <c:yMode val="edge"/>
          <c:x val="0"/>
          <c:y val="0"/>
          <c:w val="1"/>
          <c:h val="0.148195"/>
        </c:manualLayout>
      </c:layout>
      <c:overlay val="1"/>
      <c:spPr>
        <a:noFill/>
        <a:effectLst/>
      </c:spPr>
    </c:title>
    <c:autoTitleDeleted val="1"/>
    <c:plotArea>
      <c:layout>
        <c:manualLayout>
          <c:layoutTarget val="inner"/>
          <c:xMode val="edge"/>
          <c:yMode val="edge"/>
          <c:x val="0.0711172"/>
          <c:y val="0.148195"/>
          <c:w val="0.923883"/>
          <c:h val="0.701272"/>
        </c:manualLayout>
      </c:layout>
      <c:lineChart>
        <c:grouping val="standard"/>
        <c:varyColors val="0"/>
        <c:ser>
          <c:idx val="0"/>
          <c:order val="0"/>
          <c:tx>
            <c:strRef>
              <c:f>Sheet1!$A$2</c:f>
              <c:strCache>
                <c:ptCount val="1"/>
                <c:pt idx="0">
                  <c:v>Externe</c:v>
                </c:pt>
              </c:strCache>
            </c:strRef>
          </c:tx>
          <c:spPr>
            <a:noFill/>
            <a:ln w="28575" cap="rnd">
              <a:solidFill>
                <a:srgbClr val="5B9BD5"/>
              </a:solidFill>
              <a:prstDash val="solid"/>
              <a:round/>
            </a:ln>
            <a:effectLst/>
          </c:spPr>
          <c:marker>
            <c:symbol val="none"/>
            <c:size val="4"/>
            <c:spPr>
              <a:noFill/>
              <a:ln w="28575" cap="rnd">
                <a:solidFill>
                  <a:srgbClr val="5B9BD5"/>
                </a:solidFill>
                <a:prstDash val="solid"/>
                <a:round/>
              </a:ln>
              <a:effectLst/>
            </c:spPr>
          </c:marker>
          <c:dLbls>
            <c:numFmt formatCode="#,##0.0" sourceLinked="0"/>
            <c:txPr>
              <a:bodyPr/>
              <a:lstStyle/>
              <a:p>
                <a:pPr>
                  <a:defRPr b="0" i="0" strike="noStrike" sz="900" u="none">
                    <a:solidFill>
                      <a:srgbClr val="000000"/>
                    </a:solidFill>
                    <a:latin typeface="Marianne"/>
                  </a:defRPr>
                </a:pPr>
              </a:p>
            </c:txPr>
            <c:dLblPos val="t"/>
            <c:showLegendKey val="0"/>
            <c:showVal val="0"/>
            <c:showCatName val="0"/>
            <c:showSerName val="0"/>
            <c:showPercent val="0"/>
            <c:showBubbleSize val="0"/>
            <c:showLeaderLines val="0"/>
          </c:dLbls>
          <c:cat>
            <c:strRef>
              <c:f>Sheet1!$B$1:$P$1</c:f>
              <c:strCache>
                <c:ptCount val="15"/>
                <c:pt idx="0">
                  <c:v>2007</c:v>
                </c:pt>
                <c:pt idx="1">
                  <c:v>2008</c:v>
                </c:pt>
                <c:pt idx="2">
                  <c:v>2009</c:v>
                </c:pt>
                <c:pt idx="3">
                  <c:v>2010</c:v>
                </c:pt>
                <c:pt idx="4">
                  <c:v>2011</c:v>
                </c:pt>
                <c:pt idx="5">
                  <c:v>2012</c:v>
                </c:pt>
                <c:pt idx="6">
                  <c:v>2013</c:v>
                </c:pt>
                <c:pt idx="7">
                  <c:v>2014</c:v>
                </c:pt>
                <c:pt idx="8">
                  <c:v>2015</c:v>
                </c:pt>
                <c:pt idx="9">
                  <c:v>2016</c:v>
                </c:pt>
                <c:pt idx="10">
                  <c:v>2017</c:v>
                </c:pt>
                <c:pt idx="11">
                  <c:v>2018</c:v>
                </c:pt>
                <c:pt idx="12">
                  <c:v>2019</c:v>
                </c:pt>
                <c:pt idx="13">
                  <c:v>2020</c:v>
                </c:pt>
                <c:pt idx="14">
                  <c:v>2021</c:v>
                </c:pt>
              </c:strCache>
            </c:strRef>
          </c:cat>
          <c:val>
            <c:numRef>
              <c:f>Sheet1!$B$2:$P$2</c:f>
              <c:numCache>
                <c:ptCount val="15"/>
                <c:pt idx="0">
                  <c:v>12.000000</c:v>
                </c:pt>
                <c:pt idx="1">
                  <c:v>10.200000</c:v>
                </c:pt>
                <c:pt idx="2">
                  <c:v>11.800000</c:v>
                </c:pt>
                <c:pt idx="3">
                  <c:v>11.700000</c:v>
                </c:pt>
                <c:pt idx="4">
                  <c:v>12.400000</c:v>
                </c:pt>
                <c:pt idx="5">
                  <c:v>10.600000</c:v>
                </c:pt>
                <c:pt idx="6">
                  <c:v>9.500000</c:v>
                </c:pt>
                <c:pt idx="7">
                  <c:v>7.300000</c:v>
                </c:pt>
                <c:pt idx="8">
                  <c:v>8.119334</c:v>
                </c:pt>
                <c:pt idx="9">
                  <c:v>7.871551</c:v>
                </c:pt>
                <c:pt idx="10">
                  <c:v>6.496087</c:v>
                </c:pt>
                <c:pt idx="11">
                  <c:v>6.353324</c:v>
                </c:pt>
                <c:pt idx="12">
                  <c:v>6.025676</c:v>
                </c:pt>
                <c:pt idx="13">
                  <c:v>5.501451</c:v>
                </c:pt>
                <c:pt idx="14">
                  <c:v>5.581278</c:v>
                </c:pt>
              </c:numCache>
            </c:numRef>
          </c:val>
          <c:smooth val="0"/>
        </c:ser>
        <c:ser>
          <c:idx val="1"/>
          <c:order val="1"/>
          <c:tx>
            <c:strRef>
              <c:f>Sheet1!$A$3</c:f>
              <c:strCache>
                <c:ptCount val="1"/>
                <c:pt idx="0">
                  <c:v>Unique </c:v>
                </c:pt>
              </c:strCache>
            </c:strRef>
          </c:tx>
          <c:spPr>
            <a:solidFill>
              <a:srgbClr val="ED7D31"/>
            </a:solidFill>
            <a:ln w="28575" cap="rnd">
              <a:solidFill>
                <a:srgbClr val="ED7D31"/>
              </a:solidFill>
              <a:prstDash val="solid"/>
              <a:round/>
            </a:ln>
            <a:effectLst/>
          </c:spPr>
          <c:marker>
            <c:symbol val="circle"/>
            <c:size val="4"/>
            <c:spPr>
              <a:solidFill>
                <a:srgbClr val="ED7D31"/>
              </a:solidFill>
              <a:ln w="9525" cap="flat">
                <a:solidFill>
                  <a:srgbClr val="ED7D31"/>
                </a:solidFill>
                <a:prstDash val="solid"/>
                <a:round/>
              </a:ln>
              <a:effectLst/>
            </c:spPr>
          </c:marker>
          <c:dLbls>
            <c:numFmt formatCode="#,##0.0" sourceLinked="0"/>
            <c:txPr>
              <a:bodyPr/>
              <a:lstStyle/>
              <a:p>
                <a:pPr>
                  <a:defRPr b="0" i="0" strike="noStrike" sz="900" u="none">
                    <a:solidFill>
                      <a:srgbClr val="000000"/>
                    </a:solidFill>
                    <a:latin typeface="Marianne"/>
                  </a:defRPr>
                </a:pPr>
              </a:p>
            </c:txPr>
            <c:dLblPos val="t"/>
            <c:showLegendKey val="0"/>
            <c:showVal val="0"/>
            <c:showCatName val="0"/>
            <c:showSerName val="0"/>
            <c:showPercent val="0"/>
            <c:showBubbleSize val="0"/>
            <c:showLeaderLines val="0"/>
          </c:dLbls>
          <c:cat>
            <c:strRef>
              <c:f>Sheet1!$B$1:$P$1</c:f>
              <c:strCache>
                <c:ptCount val="15"/>
                <c:pt idx="0">
                  <c:v>2007</c:v>
                </c:pt>
                <c:pt idx="1">
                  <c:v>2008</c:v>
                </c:pt>
                <c:pt idx="2">
                  <c:v>2009</c:v>
                </c:pt>
                <c:pt idx="3">
                  <c:v>2010</c:v>
                </c:pt>
                <c:pt idx="4">
                  <c:v>2011</c:v>
                </c:pt>
                <c:pt idx="5">
                  <c:v>2012</c:v>
                </c:pt>
                <c:pt idx="6">
                  <c:v>2013</c:v>
                </c:pt>
                <c:pt idx="7">
                  <c:v>2014</c:v>
                </c:pt>
                <c:pt idx="8">
                  <c:v>2015</c:v>
                </c:pt>
                <c:pt idx="9">
                  <c:v>2016</c:v>
                </c:pt>
                <c:pt idx="10">
                  <c:v>2017</c:v>
                </c:pt>
                <c:pt idx="11">
                  <c:v>2018</c:v>
                </c:pt>
                <c:pt idx="12">
                  <c:v>2019</c:v>
                </c:pt>
                <c:pt idx="13">
                  <c:v>2020</c:v>
                </c:pt>
                <c:pt idx="14">
                  <c:v>2021</c:v>
                </c:pt>
              </c:strCache>
            </c:strRef>
          </c:cat>
          <c:val>
            <c:numRef>
              <c:f>Sheet1!$B$3:$P$3</c:f>
              <c:numCache>
                <c:ptCount val="15"/>
                <c:pt idx="0">
                  <c:v>7.900000</c:v>
                </c:pt>
                <c:pt idx="1">
                  <c:v>7.500000</c:v>
                </c:pt>
                <c:pt idx="2">
                  <c:v>7.200000</c:v>
                </c:pt>
                <c:pt idx="3">
                  <c:v>6.100000</c:v>
                </c:pt>
                <c:pt idx="4">
                  <c:v>9.400000</c:v>
                </c:pt>
                <c:pt idx="5">
                  <c:v>11.900000</c:v>
                </c:pt>
                <c:pt idx="6">
                  <c:v>11.800000</c:v>
                </c:pt>
                <c:pt idx="7">
                  <c:v>11.800000</c:v>
                </c:pt>
                <c:pt idx="8">
                  <c:v>11.028054</c:v>
                </c:pt>
                <c:pt idx="9">
                  <c:v>10.544815</c:v>
                </c:pt>
                <c:pt idx="10">
                  <c:v>10.914384</c:v>
                </c:pt>
                <c:pt idx="11">
                  <c:v>10.511927</c:v>
                </c:pt>
                <c:pt idx="12">
                  <c:v>10.936111</c:v>
                </c:pt>
                <c:pt idx="13">
                  <c:v>9.943076</c:v>
                </c:pt>
                <c:pt idx="14">
                  <c:v>9.377969</c:v>
                </c:pt>
              </c:numCache>
            </c:numRef>
          </c:val>
          <c:smooth val="0"/>
        </c:ser>
        <c:ser>
          <c:idx val="2"/>
          <c:order val="2"/>
          <c:tx>
            <c:strRef>
              <c:f>Sheet1!$A$4</c:f>
              <c:strCache>
                <c:ptCount val="1"/>
                <c:pt idx="0">
                  <c:v>3e concours</c:v>
                </c:pt>
              </c:strCache>
            </c:strRef>
          </c:tx>
          <c:spPr>
            <a:noFill/>
            <a:ln w="28575" cap="rnd">
              <a:solidFill>
                <a:srgbClr val="A5A5A5"/>
              </a:solidFill>
              <a:prstDash val="solid"/>
              <a:round/>
            </a:ln>
            <a:effectLst/>
          </c:spPr>
          <c:marker>
            <c:symbol val="none"/>
            <c:size val="4"/>
            <c:spPr>
              <a:noFill/>
              <a:ln w="28575" cap="rnd">
                <a:solidFill>
                  <a:srgbClr val="A5A5A5"/>
                </a:solidFill>
                <a:prstDash val="solid"/>
                <a:round/>
              </a:ln>
              <a:effectLst/>
            </c:spPr>
          </c:marker>
          <c:dLbls>
            <c:numFmt formatCode="#,##0.0" sourceLinked="0"/>
            <c:txPr>
              <a:bodyPr/>
              <a:lstStyle/>
              <a:p>
                <a:pPr>
                  <a:defRPr b="0" i="0" strike="noStrike" sz="900" u="none">
                    <a:solidFill>
                      <a:srgbClr val="000000"/>
                    </a:solidFill>
                    <a:latin typeface="Marianne"/>
                  </a:defRPr>
                </a:pPr>
              </a:p>
            </c:txPr>
            <c:dLblPos val="t"/>
            <c:showLegendKey val="0"/>
            <c:showVal val="0"/>
            <c:showCatName val="0"/>
            <c:showSerName val="0"/>
            <c:showPercent val="0"/>
            <c:showBubbleSize val="0"/>
            <c:showLeaderLines val="0"/>
          </c:dLbls>
          <c:cat>
            <c:strRef>
              <c:f>Sheet1!$B$1:$P$1</c:f>
              <c:strCache>
                <c:ptCount val="15"/>
                <c:pt idx="0">
                  <c:v>2007</c:v>
                </c:pt>
                <c:pt idx="1">
                  <c:v>2008</c:v>
                </c:pt>
                <c:pt idx="2">
                  <c:v>2009</c:v>
                </c:pt>
                <c:pt idx="3">
                  <c:v>2010</c:v>
                </c:pt>
                <c:pt idx="4">
                  <c:v>2011</c:v>
                </c:pt>
                <c:pt idx="5">
                  <c:v>2012</c:v>
                </c:pt>
                <c:pt idx="6">
                  <c:v>2013</c:v>
                </c:pt>
                <c:pt idx="7">
                  <c:v>2014</c:v>
                </c:pt>
                <c:pt idx="8">
                  <c:v>2015</c:v>
                </c:pt>
                <c:pt idx="9">
                  <c:v>2016</c:v>
                </c:pt>
                <c:pt idx="10">
                  <c:v>2017</c:v>
                </c:pt>
                <c:pt idx="11">
                  <c:v>2018</c:v>
                </c:pt>
                <c:pt idx="12">
                  <c:v>2019</c:v>
                </c:pt>
                <c:pt idx="13">
                  <c:v>2020</c:v>
                </c:pt>
                <c:pt idx="14">
                  <c:v>2021</c:v>
                </c:pt>
              </c:strCache>
            </c:strRef>
          </c:cat>
          <c:val>
            <c:numRef>
              <c:f>Sheet1!$B$4:$P$4</c:f>
              <c:numCache>
                <c:ptCount val="15"/>
                <c:pt idx="0">
                  <c:v>7.500000</c:v>
                </c:pt>
                <c:pt idx="1">
                  <c:v>8.300000</c:v>
                </c:pt>
                <c:pt idx="2">
                  <c:v>9.000000</c:v>
                </c:pt>
                <c:pt idx="3">
                  <c:v>7.700000</c:v>
                </c:pt>
                <c:pt idx="4">
                  <c:v>7.500000</c:v>
                </c:pt>
                <c:pt idx="5">
                  <c:v>7.200000</c:v>
                </c:pt>
                <c:pt idx="6">
                  <c:v>5.700000</c:v>
                </c:pt>
                <c:pt idx="7">
                  <c:v>6.700000</c:v>
                </c:pt>
                <c:pt idx="8">
                  <c:v>5.178010</c:v>
                </c:pt>
                <c:pt idx="9">
                  <c:v>4.948742</c:v>
                </c:pt>
                <c:pt idx="10">
                  <c:v>4.489231</c:v>
                </c:pt>
                <c:pt idx="11">
                  <c:v>4.942101</c:v>
                </c:pt>
                <c:pt idx="12">
                  <c:v>5.103960</c:v>
                </c:pt>
                <c:pt idx="13">
                  <c:v>4.098349</c:v>
                </c:pt>
                <c:pt idx="14">
                  <c:v>4.073968</c:v>
                </c:pt>
              </c:numCache>
            </c:numRef>
          </c:val>
          <c:smooth val="0"/>
        </c:ser>
        <c:marker val="1"/>
        <c:axId val="2094734552"/>
        <c:axId val="2094734553"/>
      </c:lineChart>
      <c:catAx>
        <c:axId val="2094734552"/>
        <c:scaling>
          <c:orientation val="minMax"/>
        </c:scaling>
        <c:delete val="0"/>
        <c:axPos val="b"/>
        <c:numFmt formatCode="General" sourceLinked="0"/>
        <c:majorTickMark val="none"/>
        <c:minorTickMark val="none"/>
        <c:tickLblPos val="low"/>
        <c:spPr>
          <a:ln w="12700" cap="flat">
            <a:solidFill>
              <a:srgbClr val="D9D9D9"/>
            </a:solidFill>
            <a:prstDash val="solid"/>
            <a:round/>
          </a:ln>
        </c:spPr>
        <c:txPr>
          <a:bodyPr rot="0"/>
          <a:lstStyle/>
          <a:p>
            <a:pPr>
              <a:defRPr b="0" i="0" strike="noStrike" sz="900" u="none">
                <a:solidFill>
                  <a:srgbClr val="595959"/>
                </a:solidFill>
                <a:latin typeface="Marianne"/>
              </a:defRPr>
            </a:pPr>
          </a:p>
        </c:txPr>
        <c:crossAx val="2094734553"/>
        <c:crosses val="autoZero"/>
        <c:auto val="1"/>
        <c:lblAlgn val="ctr"/>
        <c:noMultiLvlLbl val="1"/>
      </c:catAx>
      <c:valAx>
        <c:axId val="2094734553"/>
        <c:scaling>
          <c:orientation val="minMax"/>
        </c:scaling>
        <c:delete val="0"/>
        <c:axPos val="l"/>
        <c:majorGridlines>
          <c:spPr>
            <a:ln w="12700" cap="flat">
              <a:solidFill>
                <a:srgbClr val="D9D9D9"/>
              </a:solidFill>
              <a:prstDash val="solid"/>
              <a:round/>
            </a:ln>
          </c:spPr>
        </c:majorGridlines>
        <c:numFmt formatCode="#,##0.0" sourceLinked="0"/>
        <c:majorTickMark val="none"/>
        <c:minorTickMark val="none"/>
        <c:tickLblPos val="nextTo"/>
        <c:spPr>
          <a:ln w="12700" cap="flat">
            <a:noFill/>
            <a:prstDash val="solid"/>
            <a:round/>
          </a:ln>
        </c:spPr>
        <c:txPr>
          <a:bodyPr rot="0"/>
          <a:lstStyle/>
          <a:p>
            <a:pPr>
              <a:defRPr b="0" i="0" strike="noStrike" sz="900" u="none">
                <a:solidFill>
                  <a:srgbClr val="595959"/>
                </a:solidFill>
                <a:latin typeface="Marianne"/>
              </a:defRPr>
            </a:pPr>
          </a:p>
        </c:txPr>
        <c:crossAx val="2094734552"/>
        <c:crosses val="autoZero"/>
        <c:crossBetween val="between"/>
        <c:majorUnit val="3.25"/>
        <c:minorUnit val="1.625"/>
      </c:valAx>
      <c:spPr>
        <a:noFill/>
        <a:ln w="12700" cap="flat">
          <a:noFill/>
          <a:miter lim="400000"/>
        </a:ln>
        <a:effectLst/>
      </c:spPr>
    </c:plotArea>
    <c:legend>
      <c:legendPos val="b"/>
      <c:layout>
        <c:manualLayout>
          <c:xMode val="edge"/>
          <c:yMode val="edge"/>
          <c:x val="0.240258"/>
          <c:y val="0.940924"/>
          <c:w val="0.536618"/>
          <c:h val="0.0590756"/>
        </c:manualLayout>
      </c:layout>
      <c:overlay val="1"/>
      <c:spPr>
        <a:noFill/>
        <a:ln w="12700" cap="flat">
          <a:noFill/>
          <a:miter lim="400000"/>
        </a:ln>
        <a:effectLst/>
      </c:spPr>
      <c:txPr>
        <a:bodyPr rot="0"/>
        <a:lstStyle/>
        <a:p>
          <a:pPr>
            <a:defRPr b="0" i="0" strike="noStrike" sz="900" u="none">
              <a:solidFill>
                <a:srgbClr val="595959"/>
              </a:solidFill>
              <a:latin typeface="Marianne"/>
            </a:defRPr>
          </a:pPr>
        </a:p>
      </c:txPr>
    </c:legend>
    <c:plotVisOnly val="1"/>
    <c:dispBlanksAs val="gap"/>
  </c:chart>
  <c:spPr>
    <a:noFill/>
    <a:ln>
      <a:noFill/>
    </a:ln>
    <a:effectLst/>
  </c:spPr>
  <c:externalData r:id="rId1">
    <c:autoUpdate val="0"/>
  </c:externalData>
</c:chartSpace>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854" name="Shape 854"/>
          <p:cNvSpPr/>
          <p:nvPr>
            <p:ph type="sldImg"/>
          </p:nvPr>
        </p:nvSpPr>
        <p:spPr>
          <a:xfrm>
            <a:off x="1143000" y="685800"/>
            <a:ext cx="4572000" cy="3429000"/>
          </a:xfrm>
          <a:prstGeom prst="rect">
            <a:avLst/>
          </a:prstGeom>
        </p:spPr>
        <p:txBody>
          <a:bodyPr/>
          <a:lstStyle/>
          <a:p>
            <a:pPr/>
          </a:p>
        </p:txBody>
      </p:sp>
      <p:sp>
        <p:nvSpPr>
          <p:cNvPr id="855" name="Shape 855"/>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Calibri"/>
      </a:defRPr>
    </a:lvl1pPr>
    <a:lvl2pPr indent="228600" latinLnBrk="0">
      <a:defRPr sz="1200">
        <a:latin typeface="+mj-lt"/>
        <a:ea typeface="+mj-ea"/>
        <a:cs typeface="+mj-cs"/>
        <a:sym typeface="Calibri"/>
      </a:defRPr>
    </a:lvl2pPr>
    <a:lvl3pPr indent="457200" latinLnBrk="0">
      <a:defRPr sz="1200">
        <a:latin typeface="+mj-lt"/>
        <a:ea typeface="+mj-ea"/>
        <a:cs typeface="+mj-cs"/>
        <a:sym typeface="Calibri"/>
      </a:defRPr>
    </a:lvl3pPr>
    <a:lvl4pPr indent="685800" latinLnBrk="0">
      <a:defRPr sz="1200">
        <a:latin typeface="+mj-lt"/>
        <a:ea typeface="+mj-ea"/>
        <a:cs typeface="+mj-cs"/>
        <a:sym typeface="Calibri"/>
      </a:defRPr>
    </a:lvl4pPr>
    <a:lvl5pPr indent="914400" latinLnBrk="0">
      <a:defRPr sz="1200">
        <a:latin typeface="+mj-lt"/>
        <a:ea typeface="+mj-ea"/>
        <a:cs typeface="+mj-cs"/>
        <a:sym typeface="Calibri"/>
      </a:defRPr>
    </a:lvl5pPr>
    <a:lvl6pPr indent="1143000" latinLnBrk="0">
      <a:defRPr sz="1200">
        <a:latin typeface="+mj-lt"/>
        <a:ea typeface="+mj-ea"/>
        <a:cs typeface="+mj-cs"/>
        <a:sym typeface="Calibri"/>
      </a:defRPr>
    </a:lvl6pPr>
    <a:lvl7pPr indent="1371600" latinLnBrk="0">
      <a:defRPr sz="1200">
        <a:latin typeface="+mj-lt"/>
        <a:ea typeface="+mj-ea"/>
        <a:cs typeface="+mj-cs"/>
        <a:sym typeface="Calibri"/>
      </a:defRPr>
    </a:lvl7pPr>
    <a:lvl8pPr indent="1600200" latinLnBrk="0">
      <a:defRPr sz="1200">
        <a:latin typeface="+mj-lt"/>
        <a:ea typeface="+mj-ea"/>
        <a:cs typeface="+mj-cs"/>
        <a:sym typeface="Calibri"/>
      </a:defRPr>
    </a:lvl8pPr>
    <a:lvl9pPr indent="1828800" latinLnBrk="0">
      <a:defRPr sz="1200">
        <a:latin typeface="+mj-lt"/>
        <a:ea typeface="+mj-ea"/>
        <a:cs typeface="+mj-cs"/>
        <a:sym typeface="Calibri"/>
      </a:defRPr>
    </a:lvl9pPr>
  </p:notesStyle>
</p:notesMaster>
</file>

<file path=ppt/notesSlides/_rels/notesSlide1.xml.rels><?xml version="1.0" encoding="UTF-8"?>
<Relationships xmlns="http://schemas.openxmlformats.org/package/2006/relationships"><Relationship Id="rId1" Type="http://schemas.openxmlformats.org/officeDocument/2006/relationships/slide" Target="../slides/slide3.xml"/><Relationship Id="rId2" Type="http://schemas.openxmlformats.org/officeDocument/2006/relationships/notesMaster" Target="../notesMasters/notesMaster1.xml"/></Relationships>

</file>

<file path=ppt/notesSlides/_rels/notesSlide2.xml.rels><?xml version="1.0" encoding="UTF-8"?>
<Relationships xmlns="http://schemas.openxmlformats.org/package/2006/relationships"><Relationship Id="rId1" Type="http://schemas.openxmlformats.org/officeDocument/2006/relationships/slide" Target="../slides/slide4.xml"/><Relationship Id="rId2" Type="http://schemas.openxmlformats.org/officeDocument/2006/relationships/notesMaster" Target="../notesMasters/notesMaster1.xml"/></Relationships>

</file>

<file path=ppt/notesSlides/_rels/notesSlide3.xml.rels><?xml version="1.0" encoding="UTF-8"?>
<Relationships xmlns="http://schemas.openxmlformats.org/package/2006/relationships"><Relationship Id="rId1" Type="http://schemas.openxmlformats.org/officeDocument/2006/relationships/slide" Target="../slides/slide5.xml"/><Relationship Id="rId2" Type="http://schemas.openxmlformats.org/officeDocument/2006/relationships/notesMaster" Target="../notesMasters/notesMaster1.xml"/></Relationships>

</file>

<file path=ppt/notesSlides/_rels/notesSlide4.xml.rels><?xml version="1.0" encoding="UTF-8"?>
<Relationships xmlns="http://schemas.openxmlformats.org/package/2006/relationships"><Relationship Id="rId1" Type="http://schemas.openxmlformats.org/officeDocument/2006/relationships/slide" Target="../slides/slide6.xml"/><Relationship Id="rId2" Type="http://schemas.openxmlformats.org/officeDocument/2006/relationships/notesMaster" Target="../notesMasters/notesMaster1.xml"/></Relationships>

</file>

<file path=ppt/notesSlides/_rels/notesSlide5.xml.rels><?xml version="1.0" encoding="UTF-8"?>
<Relationships xmlns="http://schemas.openxmlformats.org/package/2006/relationships"><Relationship Id="rId1" Type="http://schemas.openxmlformats.org/officeDocument/2006/relationships/slide" Target="../slides/slide7.xml"/><Relationship Id="rId2" Type="http://schemas.openxmlformats.org/officeDocument/2006/relationships/notesMaster" Target="../notesMasters/notesMaster1.xml"/></Relationships>

</file>

<file path=ppt/notesSlides/_rels/notesSlide6.xml.rels><?xml version="1.0" encoding="UTF-8"?>
<Relationships xmlns="http://schemas.openxmlformats.org/package/2006/relationships"><Relationship Id="rId1" Type="http://schemas.openxmlformats.org/officeDocument/2006/relationships/slide" Target="../slides/slide8.xml"/><Relationship Id="rId2" Type="http://schemas.openxmlformats.org/officeDocument/2006/relationships/notesMaster" Target="../notesMasters/notesMaster1.xml"/></Relationships>

</file>

<file path=ppt/notesSlides/_rels/notesSlide7.xml.rels><?xml version="1.0" encoding="UTF-8"?>
<Relationships xmlns="http://schemas.openxmlformats.org/package/2006/relationships"><Relationship Id="rId1" Type="http://schemas.openxmlformats.org/officeDocument/2006/relationships/slide" Target="../slides/slide9.xml"/><Relationship Id="rId2" Type="http://schemas.openxmlformats.org/officeDocument/2006/relationships/notesMaster" Target="../notesMasters/notesMaster1.xml"/></Relationships>

</file>

<file path=ppt/notesSlides/_rels/notesSlide8.xml.rels><?xml version="1.0" encoding="UTF-8"?>
<Relationships xmlns="http://schemas.openxmlformats.org/package/2006/relationships"><Relationship Id="rId1" Type="http://schemas.openxmlformats.org/officeDocument/2006/relationships/slide" Target="../slides/slide23.xml"/><Relationship Id="rId2"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866" name="Shape 866"/>
          <p:cNvSpPr/>
          <p:nvPr>
            <p:ph type="sldImg"/>
          </p:nvPr>
        </p:nvSpPr>
        <p:spPr>
          <a:prstGeom prst="rect">
            <a:avLst/>
          </a:prstGeom>
        </p:spPr>
        <p:txBody>
          <a:bodyPr/>
          <a:lstStyle/>
          <a:p>
            <a:pPr/>
          </a:p>
        </p:txBody>
      </p:sp>
      <p:sp>
        <p:nvSpPr>
          <p:cNvPr id="867" name="Shape 867"/>
          <p:cNvSpPr/>
          <p:nvPr>
            <p:ph type="body" sz="quarter" idx="1"/>
          </p:nvPr>
        </p:nvSpPr>
        <p:spPr>
          <a:prstGeom prst="rect">
            <a:avLst/>
          </a:prstGeom>
        </p:spPr>
        <p:txBody>
          <a:bodyPr/>
          <a:lstStyle/>
          <a:p>
            <a:pPr/>
            <a:r>
              <a:t>SG</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889" name="Shape 889"/>
          <p:cNvSpPr/>
          <p:nvPr>
            <p:ph type="sldImg"/>
          </p:nvPr>
        </p:nvSpPr>
        <p:spPr>
          <a:prstGeom prst="rect">
            <a:avLst/>
          </a:prstGeom>
        </p:spPr>
        <p:txBody>
          <a:bodyPr/>
          <a:lstStyle/>
          <a:p>
            <a:pPr/>
          </a:p>
        </p:txBody>
      </p:sp>
      <p:sp>
        <p:nvSpPr>
          <p:cNvPr id="890" name="Shape 890"/>
          <p:cNvSpPr/>
          <p:nvPr>
            <p:ph type="body" sz="quarter" idx="1"/>
          </p:nvPr>
        </p:nvSpPr>
        <p:spPr>
          <a:prstGeom prst="rect">
            <a:avLst/>
          </a:prstGeom>
        </p:spPr>
        <p:txBody>
          <a:bodyPr/>
          <a:lstStyle/>
          <a:p>
            <a:pPr/>
            <a:r>
              <a:t>SG</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907" name="Shape 907"/>
          <p:cNvSpPr/>
          <p:nvPr>
            <p:ph type="sldImg"/>
          </p:nvPr>
        </p:nvSpPr>
        <p:spPr>
          <a:prstGeom prst="rect">
            <a:avLst/>
          </a:prstGeom>
        </p:spPr>
        <p:txBody>
          <a:bodyPr/>
          <a:lstStyle/>
          <a:p>
            <a:pPr/>
          </a:p>
        </p:txBody>
      </p:sp>
      <p:sp>
        <p:nvSpPr>
          <p:cNvPr id="908" name="Shape 908"/>
          <p:cNvSpPr/>
          <p:nvPr>
            <p:ph type="body" sz="quarter" idx="1"/>
          </p:nvPr>
        </p:nvSpPr>
        <p:spPr>
          <a:prstGeom prst="rect">
            <a:avLst/>
          </a:prstGeom>
        </p:spPr>
        <p:txBody>
          <a:bodyPr/>
          <a:lstStyle/>
          <a:p>
            <a:pPr/>
            <a:r>
              <a:t>SG</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915" name="Shape 915"/>
          <p:cNvSpPr/>
          <p:nvPr>
            <p:ph type="sldImg"/>
          </p:nvPr>
        </p:nvSpPr>
        <p:spPr>
          <a:prstGeom prst="rect">
            <a:avLst/>
          </a:prstGeom>
        </p:spPr>
        <p:txBody>
          <a:bodyPr/>
          <a:lstStyle/>
          <a:p>
            <a:pPr/>
          </a:p>
        </p:txBody>
      </p:sp>
      <p:sp>
        <p:nvSpPr>
          <p:cNvPr id="916" name="Shape 916"/>
          <p:cNvSpPr/>
          <p:nvPr>
            <p:ph type="body" sz="quarter" idx="1"/>
          </p:nvPr>
        </p:nvSpPr>
        <p:spPr>
          <a:prstGeom prst="rect">
            <a:avLst/>
          </a:prstGeom>
        </p:spPr>
        <p:txBody>
          <a:bodyPr/>
          <a:lstStyle/>
          <a:p>
            <a:pPr/>
            <a:r>
              <a:t>SG</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959" name="Shape 959"/>
          <p:cNvSpPr/>
          <p:nvPr>
            <p:ph type="sldImg"/>
          </p:nvPr>
        </p:nvSpPr>
        <p:spPr>
          <a:prstGeom prst="rect">
            <a:avLst/>
          </a:prstGeom>
        </p:spPr>
        <p:txBody>
          <a:bodyPr/>
          <a:lstStyle/>
          <a:p>
            <a:pPr/>
          </a:p>
        </p:txBody>
      </p:sp>
      <p:sp>
        <p:nvSpPr>
          <p:cNvPr id="960" name="Shape 960"/>
          <p:cNvSpPr/>
          <p:nvPr>
            <p:ph type="body" sz="quarter" idx="1"/>
          </p:nvPr>
        </p:nvSpPr>
        <p:spPr>
          <a:prstGeom prst="rect">
            <a:avLst/>
          </a:prstGeom>
        </p:spPr>
        <p:txBody>
          <a:bodyPr/>
          <a:lstStyle/>
          <a:p>
            <a:pPr/>
            <a:r>
              <a:t>SG</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965" name="Shape 965"/>
          <p:cNvSpPr/>
          <p:nvPr>
            <p:ph type="sldImg"/>
          </p:nvPr>
        </p:nvSpPr>
        <p:spPr>
          <a:prstGeom prst="rect">
            <a:avLst/>
          </a:prstGeom>
        </p:spPr>
        <p:txBody>
          <a:bodyPr/>
          <a:lstStyle/>
          <a:p>
            <a:pPr/>
          </a:p>
        </p:txBody>
      </p:sp>
      <p:sp>
        <p:nvSpPr>
          <p:cNvPr id="966" name="Shape 966"/>
          <p:cNvSpPr/>
          <p:nvPr>
            <p:ph type="body" sz="quarter" idx="1"/>
          </p:nvPr>
        </p:nvSpPr>
        <p:spPr>
          <a:prstGeom prst="rect">
            <a:avLst/>
          </a:prstGeom>
        </p:spPr>
        <p:txBody>
          <a:bodyPr/>
          <a:lstStyle/>
          <a:p>
            <a:pPr/>
            <a:r>
              <a:t>SG</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973" name="Shape 973"/>
          <p:cNvSpPr/>
          <p:nvPr>
            <p:ph type="sldImg"/>
          </p:nvPr>
        </p:nvSpPr>
        <p:spPr>
          <a:prstGeom prst="rect">
            <a:avLst/>
          </a:prstGeom>
        </p:spPr>
        <p:txBody>
          <a:bodyPr/>
          <a:lstStyle/>
          <a:p>
            <a:pPr/>
          </a:p>
        </p:txBody>
      </p:sp>
      <p:sp>
        <p:nvSpPr>
          <p:cNvPr id="974" name="Shape 974"/>
          <p:cNvSpPr/>
          <p:nvPr>
            <p:ph type="body" sz="quarter" idx="1"/>
          </p:nvPr>
        </p:nvSpPr>
        <p:spPr>
          <a:prstGeom prst="rect">
            <a:avLst/>
          </a:prstGeom>
        </p:spPr>
        <p:txBody>
          <a:bodyPr/>
          <a:lstStyle/>
          <a:p>
            <a:pPr/>
            <a:r>
              <a:t>SG</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167" name="Shape 1167"/>
          <p:cNvSpPr/>
          <p:nvPr>
            <p:ph type="sldImg"/>
          </p:nvPr>
        </p:nvSpPr>
        <p:spPr>
          <a:prstGeom prst="rect">
            <a:avLst/>
          </a:prstGeom>
        </p:spPr>
        <p:txBody>
          <a:bodyPr/>
          <a:lstStyle/>
          <a:p>
            <a:pPr/>
          </a:p>
        </p:txBody>
      </p:sp>
      <p:sp>
        <p:nvSpPr>
          <p:cNvPr id="1168" name="Shape 1168"/>
          <p:cNvSpPr/>
          <p:nvPr>
            <p:ph type="body" sz="quarter" idx="1"/>
          </p:nvPr>
        </p:nvSpPr>
        <p:spPr>
          <a:prstGeom prst="rect">
            <a:avLst/>
          </a:prstGeom>
        </p:spPr>
        <p:txBody>
          <a:bodyPr/>
          <a:lstStyle/>
          <a:p>
            <a:pPr/>
            <a:r>
              <a:t>SG</a:t>
            </a:r>
          </a:p>
        </p:txBody>
      </p:sp>
    </p:spTree>
  </p:cSld>
  <p:clrMapOvr>
    <a:masterClrMapping/>
  </p:clrMapOvr>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1.jpeg"/></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1.jpeg"/></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1.jpeg"/></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eg"/></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eg"/></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eg"/></Relationships>

</file>

<file path=ppt/slideLayouts/_rels/slideLayout27.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eg"/></Relationships>

</file>

<file path=ppt/slideLayouts/_rels/slideLayout29.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eg"/></Relationships>

</file>

<file path=ppt/slideLayouts/_rels/slideLayout36.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37.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eg"/></Relationships>

</file>

<file path=ppt/slideLayouts/_rels/slideLayout38.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39.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4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4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4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44.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eg"/></Relationships>

</file>

<file path=ppt/slideLayouts/_rels/slideLayout4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46.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eg"/></Relationships>

</file>

<file path=ppt/slideLayouts/_rels/slideLayout47.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48.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49.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5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5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53.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eg"/></Relationships>

</file>

<file path=ppt/slideLayouts/_rels/slideLayout5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55.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eg"/></Relationships>

</file>

<file path=ppt/slideLayouts/_rels/slideLayout56.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57.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58.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59.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eg"/></Relationships>

</file>

<file path=ppt/slideLayouts/_rels/slideLayout60.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6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62.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eg"/></Relationships>

</file>

<file path=ppt/slideLayouts/_rels/slideLayout6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64.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eg"/></Relationships>

</file>

<file path=ppt/slideLayouts/_rels/slideLayout6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66.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67.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68.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69.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71.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eg"/></Relationships>

</file>

<file path=ppt/slideLayouts/_rels/slideLayout7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73.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eg"/></Relationships>

</file>

<file path=ppt/slideLayouts/_rels/slideLayout7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eg"/></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slide texte">
    <p:spTree>
      <p:nvGrpSpPr>
        <p:cNvPr id="1" name=""/>
        <p:cNvGrpSpPr/>
        <p:nvPr/>
      </p:nvGrpSpPr>
      <p:grpSpPr>
        <a:xfrm>
          <a:off x="0" y="0"/>
          <a:ext cx="0" cy="0"/>
          <a:chOff x="0" y="0"/>
          <a:chExt cx="0" cy="0"/>
        </a:xfrm>
      </p:grpSpPr>
      <p:pic>
        <p:nvPicPr>
          <p:cNvPr id="17" name="Image 6" descr="Image 6"/>
          <p:cNvPicPr>
            <a:picLocks noChangeAspect="1"/>
          </p:cNvPicPr>
          <p:nvPr/>
        </p:nvPicPr>
        <p:blipFill>
          <a:blip r:embed="rId2">
            <a:extLst/>
          </a:blip>
          <a:stretch>
            <a:fillRect/>
          </a:stretch>
        </p:blipFill>
        <p:spPr>
          <a:xfrm>
            <a:off x="384000" y="144000"/>
            <a:ext cx="720001" cy="720000"/>
          </a:xfrm>
          <a:prstGeom prst="rect">
            <a:avLst/>
          </a:prstGeom>
          <a:ln w="12700">
            <a:miter lim="400000"/>
          </a:ln>
        </p:spPr>
      </p:pic>
      <p:pic>
        <p:nvPicPr>
          <p:cNvPr id="18" name="Image 10" descr="Image 10"/>
          <p:cNvPicPr>
            <a:picLocks noChangeAspect="1"/>
          </p:cNvPicPr>
          <p:nvPr/>
        </p:nvPicPr>
        <p:blipFill>
          <a:blip r:embed="rId3">
            <a:extLst/>
          </a:blip>
          <a:stretch>
            <a:fillRect/>
          </a:stretch>
        </p:blipFill>
        <p:spPr>
          <a:xfrm>
            <a:off x="384000" y="194582"/>
            <a:ext cx="960001" cy="618836"/>
          </a:xfrm>
          <a:prstGeom prst="rect">
            <a:avLst/>
          </a:prstGeom>
          <a:ln w="12700">
            <a:miter lim="400000"/>
          </a:ln>
        </p:spPr>
      </p:pic>
      <p:sp>
        <p:nvSpPr>
          <p:cNvPr id="19" name="Connecteur droit 12"/>
          <p:cNvSpPr/>
          <p:nvPr/>
        </p:nvSpPr>
        <p:spPr>
          <a:xfrm>
            <a:off x="431800" y="6309319"/>
            <a:ext cx="11424841" cy="1"/>
          </a:xfrm>
          <a:prstGeom prst="line">
            <a:avLst/>
          </a:prstGeom>
          <a:ln w="12700">
            <a:solidFill>
              <a:srgbClr val="484D7A"/>
            </a:solidFill>
          </a:ln>
        </p:spPr>
        <p:txBody>
          <a:bodyPr lIns="45719" rIns="45719"/>
          <a:lstStyle/>
          <a:p>
            <a:pPr/>
          </a:p>
        </p:txBody>
      </p:sp>
      <p:sp>
        <p:nvSpPr>
          <p:cNvPr id="20" name="Connecteur droit 13"/>
          <p:cNvSpPr/>
          <p:nvPr/>
        </p:nvSpPr>
        <p:spPr>
          <a:xfrm>
            <a:off x="420937" y="6421016"/>
            <a:ext cx="11339694" cy="1"/>
          </a:xfrm>
          <a:prstGeom prst="line">
            <a:avLst/>
          </a:prstGeom>
          <a:ln w="12700">
            <a:solidFill>
              <a:srgbClr val="F48F70"/>
            </a:solidFill>
          </a:ln>
        </p:spPr>
        <p:txBody>
          <a:bodyPr lIns="45719" rIns="45719"/>
          <a:lstStyle/>
          <a:p>
            <a:pPr/>
          </a:p>
        </p:txBody>
      </p:sp>
      <p:sp>
        <p:nvSpPr>
          <p:cNvPr id="21" name="Connecteur droit 14"/>
          <p:cNvSpPr/>
          <p:nvPr/>
        </p:nvSpPr>
        <p:spPr>
          <a:xfrm flipV="1">
            <a:off x="11856639" y="3717032"/>
            <a:ext cx="1" cy="2592289"/>
          </a:xfrm>
          <a:prstGeom prst="line">
            <a:avLst/>
          </a:prstGeom>
          <a:ln w="12700">
            <a:solidFill>
              <a:srgbClr val="484D7A"/>
            </a:solidFill>
          </a:ln>
        </p:spPr>
        <p:txBody>
          <a:bodyPr lIns="45719" rIns="45719"/>
          <a:lstStyle/>
          <a:p>
            <a:pPr/>
          </a:p>
        </p:txBody>
      </p:sp>
      <p:sp>
        <p:nvSpPr>
          <p:cNvPr id="22" name="Connecteur droit 15"/>
          <p:cNvSpPr/>
          <p:nvPr/>
        </p:nvSpPr>
        <p:spPr>
          <a:xfrm flipV="1">
            <a:off x="11760628" y="3044957"/>
            <a:ext cx="1" cy="3376062"/>
          </a:xfrm>
          <a:prstGeom prst="line">
            <a:avLst/>
          </a:prstGeom>
          <a:ln w="12700">
            <a:solidFill>
              <a:srgbClr val="F48F70"/>
            </a:solidFill>
          </a:ln>
        </p:spPr>
        <p:txBody>
          <a:bodyPr lIns="45719" rIns="45719"/>
          <a:lstStyle/>
          <a:p>
            <a:pPr/>
          </a:p>
        </p:txBody>
      </p:sp>
      <p:sp>
        <p:nvSpPr>
          <p:cNvPr id="23" name="Numéro de diapositive"/>
          <p:cNvSpPr txBox="1"/>
          <p:nvPr>
            <p:ph type="sldNum" sz="quarter" idx="2"/>
          </p:nvPr>
        </p:nvSpPr>
        <p:spPr>
          <a:xfrm>
            <a:off x="11510988" y="6633775"/>
            <a:ext cx="153964" cy="135546"/>
          </a:xfrm>
          <a:prstGeom prst="rect">
            <a:avLst/>
          </a:prstGeom>
        </p:spPr>
        <p:txBody>
          <a:bodyPr/>
          <a:lstStyle>
            <a:lvl1pPr>
              <a:defRPr>
                <a:solidFill>
                  <a:srgbClr val="000000"/>
                </a:solidFill>
              </a:defRPr>
            </a:lvl1pPr>
          </a:lstStyle>
          <a:p>
            <a:pPr/>
            <a:fld id="{86CB4B4D-7CA3-9044-876B-883B54F8677D}" type="slidenum"/>
          </a:p>
        </p:txBody>
      </p:sp>
      <p:sp>
        <p:nvSpPr>
          <p:cNvPr id="24" name="Texte niveau 1…"/>
          <p:cNvSpPr txBox="1"/>
          <p:nvPr>
            <p:ph type="body" sz="quarter" idx="1" hasCustomPrompt="1"/>
          </p:nvPr>
        </p:nvSpPr>
        <p:spPr>
          <a:xfrm>
            <a:off x="431801" y="1664905"/>
            <a:ext cx="11232820" cy="323936"/>
          </a:xfrm>
          <a:prstGeom prst="rect">
            <a:avLst/>
          </a:prstGeom>
        </p:spPr>
        <p:txBody>
          <a:bodyPr>
            <a:normAutofit fontScale="100000" lnSpcReduction="0"/>
          </a:bodyPr>
          <a:lstStyle>
            <a:lvl1pPr indent="126996">
              <a:spcBef>
                <a:spcPts val="1000"/>
              </a:spcBef>
              <a:defRPr b="1" sz="2000">
                <a:solidFill>
                  <a:srgbClr val="808080"/>
                </a:solidFill>
              </a:defRPr>
            </a:lvl1pPr>
            <a:lvl2pPr marL="594284" indent="-239993">
              <a:spcBef>
                <a:spcPts val="1000"/>
              </a:spcBef>
              <a:buAutoNum type="alphaLcPeriod" startAt="1"/>
              <a:defRPr b="1" sz="2000">
                <a:solidFill>
                  <a:srgbClr val="808080"/>
                </a:solidFill>
              </a:defRPr>
            </a:lvl2pPr>
            <a:lvl3pPr marL="945968" indent="-351683">
              <a:spcBef>
                <a:spcPts val="1000"/>
              </a:spcBef>
              <a:defRPr b="1" sz="2000">
                <a:solidFill>
                  <a:srgbClr val="808080"/>
                </a:solidFill>
              </a:defRPr>
            </a:lvl3pPr>
            <a:lvl4pPr marL="1291467" indent="-457187">
              <a:spcBef>
                <a:spcPts val="1000"/>
              </a:spcBef>
              <a:defRPr b="1" sz="2000">
                <a:solidFill>
                  <a:srgbClr val="808080"/>
                </a:solidFill>
              </a:defRPr>
            </a:lvl4pPr>
            <a:lvl5pPr marL="1630258" indent="-507986">
              <a:spcBef>
                <a:spcPts val="1000"/>
              </a:spcBef>
              <a:defRPr b="1" sz="2000">
                <a:solidFill>
                  <a:srgbClr val="808080"/>
                </a:solidFill>
              </a:defRPr>
            </a:lvl5pPr>
          </a:lstStyle>
          <a:p>
            <a:pPr/>
            <a:r>
              <a:t>Sous-titre</a:t>
            </a:r>
          </a:p>
          <a:p>
            <a:pPr lvl="1"/>
            <a:r>
              <a:t/>
            </a:r>
          </a:p>
          <a:p>
            <a:pPr lvl="2"/>
            <a:r>
              <a:t/>
            </a:r>
          </a:p>
          <a:p>
            <a:pPr lvl="3"/>
            <a:r>
              <a:t/>
            </a:r>
          </a:p>
          <a:p>
            <a:pPr lvl="4"/>
            <a:r>
              <a:t/>
            </a:r>
          </a:p>
        </p:txBody>
      </p:sp>
      <p:sp>
        <p:nvSpPr>
          <p:cNvPr id="25" name="Titre"/>
          <p:cNvSpPr txBox="1"/>
          <p:nvPr>
            <p:ph type="title" hasCustomPrompt="1"/>
          </p:nvPr>
        </p:nvSpPr>
        <p:spPr>
          <a:xfrm>
            <a:off x="431801" y="910401"/>
            <a:ext cx="11233151" cy="719989"/>
          </a:xfrm>
          <a:prstGeom prst="rect">
            <a:avLst/>
          </a:prstGeom>
          <a:ln w="12700">
            <a:noFill/>
            <a:miter lim="400000"/>
          </a:ln>
        </p:spPr>
        <p:txBody>
          <a:bodyPr lIns="45719" tIns="45719" rIns="45719" bIns="45719"/>
          <a:lstStyle>
            <a:lvl1pPr indent="19050">
              <a:defRPr sz="3000">
                <a:solidFill>
                  <a:srgbClr val="002060"/>
                </a:solidFill>
              </a:defRPr>
            </a:lvl1pPr>
          </a:lstStyle>
          <a:p>
            <a:pPr/>
            <a:r>
              <a:t>Titre</a:t>
            </a:r>
          </a:p>
        </p:txBody>
      </p:sp>
      <p:sp>
        <p:nvSpPr>
          <p:cNvPr id="26" name="Espace réservé du texte 11"/>
          <p:cNvSpPr/>
          <p:nvPr>
            <p:ph type="body" idx="21" hasCustomPrompt="1"/>
          </p:nvPr>
        </p:nvSpPr>
        <p:spPr>
          <a:xfrm>
            <a:off x="431800" y="2276872"/>
            <a:ext cx="11232445" cy="3840427"/>
          </a:xfrm>
          <a:prstGeom prst="rect">
            <a:avLst/>
          </a:prstGeom>
        </p:spPr>
        <p:txBody>
          <a:bodyPr>
            <a:normAutofit fontScale="100000" lnSpcReduction="0"/>
          </a:bodyPr>
          <a:lstStyle/>
          <a:p>
            <a:pPr/>
            <a:r>
              <a:t>Texte de niveau 1
Texte de niveau 2
Texte de niveau 3
Texte de niveau 4
Texte de niveau 5</a:t>
            </a:r>
          </a:p>
        </p:txBody>
      </p:sp>
    </p:spTree>
  </p:cSld>
  <p:clrMapOvr>
    <a:masterClrMapping/>
  </p:clrMapOvr>
  <p:transition xmlns:p14="http://schemas.microsoft.com/office/powerpoint/2010/main" spd="med" advClick="1"/>
</p:sldLayout>
</file>

<file path=ppt/slideLayouts/slideLayout10.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2_Sommaire">
    <p:spTree>
      <p:nvGrpSpPr>
        <p:cNvPr id="1" name=""/>
        <p:cNvGrpSpPr/>
        <p:nvPr/>
      </p:nvGrpSpPr>
      <p:grpSpPr>
        <a:xfrm>
          <a:off x="0" y="0"/>
          <a:ext cx="0" cy="0"/>
          <a:chOff x="0" y="0"/>
          <a:chExt cx="0" cy="0"/>
        </a:xfrm>
      </p:grpSpPr>
      <p:pic>
        <p:nvPicPr>
          <p:cNvPr id="123" name="Image 6" descr="Image 6"/>
          <p:cNvPicPr>
            <a:picLocks noChangeAspect="1"/>
          </p:cNvPicPr>
          <p:nvPr/>
        </p:nvPicPr>
        <p:blipFill>
          <a:blip r:embed="rId2">
            <a:extLst/>
          </a:blip>
          <a:stretch>
            <a:fillRect/>
          </a:stretch>
        </p:blipFill>
        <p:spPr>
          <a:xfrm>
            <a:off x="384000" y="144000"/>
            <a:ext cx="720001" cy="720000"/>
          </a:xfrm>
          <a:prstGeom prst="rect">
            <a:avLst/>
          </a:prstGeom>
          <a:ln w="12700">
            <a:miter lim="400000"/>
          </a:ln>
        </p:spPr>
      </p:pic>
      <p:pic>
        <p:nvPicPr>
          <p:cNvPr id="124" name="Image 10" descr="Image 10"/>
          <p:cNvPicPr>
            <a:picLocks noChangeAspect="1"/>
          </p:cNvPicPr>
          <p:nvPr/>
        </p:nvPicPr>
        <p:blipFill>
          <a:blip r:embed="rId3">
            <a:extLst/>
          </a:blip>
          <a:stretch>
            <a:fillRect/>
          </a:stretch>
        </p:blipFill>
        <p:spPr>
          <a:xfrm>
            <a:off x="384000" y="194582"/>
            <a:ext cx="960001" cy="618836"/>
          </a:xfrm>
          <a:prstGeom prst="rect">
            <a:avLst/>
          </a:prstGeom>
          <a:ln w="12700">
            <a:miter lim="400000"/>
          </a:ln>
        </p:spPr>
      </p:pic>
      <p:sp>
        <p:nvSpPr>
          <p:cNvPr id="125" name="Connecteur droit 12"/>
          <p:cNvSpPr/>
          <p:nvPr/>
        </p:nvSpPr>
        <p:spPr>
          <a:xfrm>
            <a:off x="431800" y="6309319"/>
            <a:ext cx="11424841" cy="1"/>
          </a:xfrm>
          <a:prstGeom prst="line">
            <a:avLst/>
          </a:prstGeom>
          <a:ln w="12700">
            <a:solidFill>
              <a:srgbClr val="484D7A"/>
            </a:solidFill>
          </a:ln>
        </p:spPr>
        <p:txBody>
          <a:bodyPr lIns="45719" rIns="45719"/>
          <a:lstStyle/>
          <a:p>
            <a:pPr/>
          </a:p>
        </p:txBody>
      </p:sp>
      <p:sp>
        <p:nvSpPr>
          <p:cNvPr id="126" name="Connecteur droit 13"/>
          <p:cNvSpPr/>
          <p:nvPr/>
        </p:nvSpPr>
        <p:spPr>
          <a:xfrm>
            <a:off x="420937" y="6421016"/>
            <a:ext cx="11339694" cy="1"/>
          </a:xfrm>
          <a:prstGeom prst="line">
            <a:avLst/>
          </a:prstGeom>
          <a:ln w="12700">
            <a:solidFill>
              <a:srgbClr val="F48F70"/>
            </a:solidFill>
          </a:ln>
        </p:spPr>
        <p:txBody>
          <a:bodyPr lIns="45719" rIns="45719"/>
          <a:lstStyle/>
          <a:p>
            <a:pPr/>
          </a:p>
        </p:txBody>
      </p:sp>
      <p:sp>
        <p:nvSpPr>
          <p:cNvPr id="127" name="Connecteur droit 14"/>
          <p:cNvSpPr/>
          <p:nvPr/>
        </p:nvSpPr>
        <p:spPr>
          <a:xfrm flipV="1">
            <a:off x="11856639" y="3717032"/>
            <a:ext cx="1" cy="2592289"/>
          </a:xfrm>
          <a:prstGeom prst="line">
            <a:avLst/>
          </a:prstGeom>
          <a:ln w="12700">
            <a:solidFill>
              <a:srgbClr val="484D7A"/>
            </a:solidFill>
          </a:ln>
        </p:spPr>
        <p:txBody>
          <a:bodyPr lIns="45719" rIns="45719"/>
          <a:lstStyle/>
          <a:p>
            <a:pPr/>
          </a:p>
        </p:txBody>
      </p:sp>
      <p:sp>
        <p:nvSpPr>
          <p:cNvPr id="128" name="Connecteur droit 15"/>
          <p:cNvSpPr/>
          <p:nvPr/>
        </p:nvSpPr>
        <p:spPr>
          <a:xfrm flipV="1">
            <a:off x="11760628" y="3044957"/>
            <a:ext cx="1" cy="3376062"/>
          </a:xfrm>
          <a:prstGeom prst="line">
            <a:avLst/>
          </a:prstGeom>
          <a:ln w="12700">
            <a:solidFill>
              <a:srgbClr val="F48F70"/>
            </a:solidFill>
          </a:ln>
        </p:spPr>
        <p:txBody>
          <a:bodyPr lIns="45719" rIns="45719"/>
          <a:lstStyle/>
          <a:p>
            <a:pPr/>
          </a:p>
        </p:txBody>
      </p:sp>
      <p:sp>
        <p:nvSpPr>
          <p:cNvPr id="129" name="Texte niveau 1…"/>
          <p:cNvSpPr txBox="1"/>
          <p:nvPr>
            <p:ph type="body" sz="quarter" idx="1" hasCustomPrompt="1"/>
          </p:nvPr>
        </p:nvSpPr>
        <p:spPr>
          <a:xfrm>
            <a:off x="431371" y="2084851"/>
            <a:ext cx="3360000" cy="3840427"/>
          </a:xfrm>
          <a:prstGeom prst="rect">
            <a:avLst/>
          </a:prstGeom>
        </p:spPr>
        <p:txBody>
          <a:bodyPr>
            <a:normAutofit fontScale="100000" lnSpcReduction="0"/>
          </a:bodyPr>
          <a:lstStyle>
            <a:lvl1pPr marL="191995" indent="-191995">
              <a:spcBef>
                <a:spcPts val="1000"/>
              </a:spcBef>
              <a:buSzPct val="100000"/>
              <a:buAutoNum type="arabicPeriod" startAt="1"/>
              <a:defRPr b="1"/>
            </a:lvl1pPr>
            <a:lvl2pPr marL="455988" indent="-215994">
              <a:spcBef>
                <a:spcPts val="1000"/>
              </a:spcBef>
              <a:buAutoNum type="alphaLcPeriod" startAt="1"/>
              <a:defRPr b="1"/>
            </a:lvl2pPr>
            <a:lvl3pPr>
              <a:spcBef>
                <a:spcPts val="1000"/>
              </a:spcBef>
              <a:defRPr b="1"/>
            </a:lvl3pPr>
            <a:lvl4pPr>
              <a:spcBef>
                <a:spcPts val="1000"/>
              </a:spcBef>
              <a:defRPr b="1"/>
            </a:lvl4pPr>
            <a:lvl5pPr>
              <a:spcBef>
                <a:spcPts val="1000"/>
              </a:spcBef>
              <a:defRPr b="1"/>
            </a:lvl5pPr>
          </a:lstStyle>
          <a:p>
            <a:pPr/>
            <a:r>
              <a:t>Titre de la partie</a:t>
            </a:r>
          </a:p>
          <a:p>
            <a:pPr lvl="1"/>
            <a:r>
              <a:t/>
            </a:r>
          </a:p>
          <a:p>
            <a:pPr lvl="2"/>
            <a:r>
              <a:t/>
            </a:r>
          </a:p>
          <a:p>
            <a:pPr lvl="3"/>
            <a:r>
              <a:t/>
            </a:r>
          </a:p>
          <a:p>
            <a:pPr lvl="4"/>
            <a:r>
              <a:t/>
            </a:r>
          </a:p>
        </p:txBody>
      </p:sp>
      <p:sp>
        <p:nvSpPr>
          <p:cNvPr id="130" name="Espace réservé du texte 7"/>
          <p:cNvSpPr/>
          <p:nvPr>
            <p:ph type="body" sz="quarter" idx="21" hasCustomPrompt="1"/>
          </p:nvPr>
        </p:nvSpPr>
        <p:spPr>
          <a:xfrm>
            <a:off x="4415999" y="2084851"/>
            <a:ext cx="3360001" cy="3814350"/>
          </a:xfrm>
          <a:prstGeom prst="rect">
            <a:avLst/>
          </a:prstGeom>
        </p:spPr>
        <p:txBody>
          <a:bodyPr>
            <a:normAutofit fontScale="100000" lnSpcReduction="0"/>
          </a:bodyPr>
          <a:lstStyle>
            <a:lvl1pPr marL="191995" indent="-191995">
              <a:spcBef>
                <a:spcPts val="1000"/>
              </a:spcBef>
              <a:buSzPct val="100000"/>
              <a:buAutoNum type="arabicPeriod" startAt="1"/>
              <a:defRPr b="1"/>
            </a:lvl1pPr>
          </a:lstStyle>
          <a:p>
            <a:pPr/>
            <a:r>
              <a:t>Titre de la partie
Deuxième niveau</a:t>
            </a:r>
          </a:p>
        </p:txBody>
      </p:sp>
      <p:sp>
        <p:nvSpPr>
          <p:cNvPr id="131" name="Espace réservé du texte 7"/>
          <p:cNvSpPr/>
          <p:nvPr>
            <p:ph type="body" sz="quarter" idx="22" hasCustomPrompt="1"/>
          </p:nvPr>
        </p:nvSpPr>
        <p:spPr>
          <a:xfrm>
            <a:off x="8351998" y="2084851"/>
            <a:ext cx="3360001" cy="3814350"/>
          </a:xfrm>
          <a:prstGeom prst="rect">
            <a:avLst/>
          </a:prstGeom>
        </p:spPr>
        <p:txBody>
          <a:bodyPr>
            <a:normAutofit fontScale="100000" lnSpcReduction="0"/>
          </a:bodyPr>
          <a:lstStyle>
            <a:lvl1pPr marL="191995" indent="-191995">
              <a:spcBef>
                <a:spcPts val="1000"/>
              </a:spcBef>
              <a:buSzPct val="100000"/>
              <a:buAutoNum type="arabicPeriod" startAt="1"/>
              <a:defRPr b="1"/>
            </a:lvl1pPr>
          </a:lstStyle>
          <a:p>
            <a:pPr/>
            <a:r>
              <a:t>Titre de la partie
Deuxième niveau</a:t>
            </a:r>
          </a:p>
        </p:txBody>
      </p:sp>
      <p:sp>
        <p:nvSpPr>
          <p:cNvPr id="132" name="Sommaire"/>
          <p:cNvSpPr txBox="1"/>
          <p:nvPr>
            <p:ph type="title" hasCustomPrompt="1"/>
          </p:nvPr>
        </p:nvSpPr>
        <p:spPr>
          <a:xfrm>
            <a:off x="431801" y="1028734"/>
            <a:ext cx="11233151" cy="719988"/>
          </a:xfrm>
          <a:prstGeom prst="rect">
            <a:avLst/>
          </a:prstGeom>
          <a:ln w="12700">
            <a:noFill/>
            <a:miter lim="400000"/>
          </a:ln>
        </p:spPr>
        <p:txBody>
          <a:bodyPr lIns="45719" tIns="45719" rIns="45719" bIns="45719"/>
          <a:lstStyle>
            <a:lvl1pPr indent="19050">
              <a:defRPr sz="3300">
                <a:solidFill>
                  <a:srgbClr val="002060"/>
                </a:solidFill>
              </a:defRPr>
            </a:lvl1pPr>
          </a:lstStyle>
          <a:p>
            <a:pPr/>
            <a:r>
              <a:t>Sommaire</a:t>
            </a:r>
          </a:p>
        </p:txBody>
      </p:sp>
      <p:sp>
        <p:nvSpPr>
          <p:cNvPr id="133" name="Numéro de diapositive"/>
          <p:cNvSpPr txBox="1"/>
          <p:nvPr>
            <p:ph type="sldNum" sz="quarter" idx="2"/>
          </p:nvPr>
        </p:nvSpPr>
        <p:spPr>
          <a:xfrm>
            <a:off x="5892800" y="6172200"/>
            <a:ext cx="2844800" cy="368301"/>
          </a:xfrm>
          <a:prstGeom prst="rect">
            <a:avLst/>
          </a:prstGeom>
        </p:spPr>
        <p:txBody>
          <a:bodyPr/>
          <a:lstStyle>
            <a:lvl1pPr>
              <a:defRPr>
                <a:solidFill>
                  <a:srgbClr val="000000"/>
                </a:solidFill>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Titre et contenu">
    <p:spTree>
      <p:nvGrpSpPr>
        <p:cNvPr id="1" name=""/>
        <p:cNvGrpSpPr/>
        <p:nvPr/>
      </p:nvGrpSpPr>
      <p:grpSpPr>
        <a:xfrm>
          <a:off x="0" y="0"/>
          <a:ext cx="0" cy="0"/>
          <a:chOff x="0" y="0"/>
          <a:chExt cx="0" cy="0"/>
        </a:xfrm>
      </p:grpSpPr>
      <p:pic>
        <p:nvPicPr>
          <p:cNvPr id="140" name="Image 6" descr="Image 6"/>
          <p:cNvPicPr>
            <a:picLocks noChangeAspect="1"/>
          </p:cNvPicPr>
          <p:nvPr/>
        </p:nvPicPr>
        <p:blipFill>
          <a:blip r:embed="rId2">
            <a:extLst/>
          </a:blip>
          <a:stretch>
            <a:fillRect/>
          </a:stretch>
        </p:blipFill>
        <p:spPr>
          <a:xfrm>
            <a:off x="384000" y="144000"/>
            <a:ext cx="720001" cy="720000"/>
          </a:xfrm>
          <a:prstGeom prst="rect">
            <a:avLst/>
          </a:prstGeom>
          <a:ln w="12700">
            <a:miter lim="400000"/>
          </a:ln>
        </p:spPr>
      </p:pic>
      <p:pic>
        <p:nvPicPr>
          <p:cNvPr id="141" name="Image 10" descr="Image 10"/>
          <p:cNvPicPr>
            <a:picLocks noChangeAspect="1"/>
          </p:cNvPicPr>
          <p:nvPr/>
        </p:nvPicPr>
        <p:blipFill>
          <a:blip r:embed="rId3">
            <a:extLst/>
          </a:blip>
          <a:stretch>
            <a:fillRect/>
          </a:stretch>
        </p:blipFill>
        <p:spPr>
          <a:xfrm>
            <a:off x="384000" y="194582"/>
            <a:ext cx="960001" cy="618836"/>
          </a:xfrm>
          <a:prstGeom prst="rect">
            <a:avLst/>
          </a:prstGeom>
          <a:ln w="12700">
            <a:miter lim="400000"/>
          </a:ln>
        </p:spPr>
      </p:pic>
      <p:sp>
        <p:nvSpPr>
          <p:cNvPr id="142" name="Connecteur droit 12"/>
          <p:cNvSpPr/>
          <p:nvPr/>
        </p:nvSpPr>
        <p:spPr>
          <a:xfrm>
            <a:off x="431800" y="6309319"/>
            <a:ext cx="11424841" cy="1"/>
          </a:xfrm>
          <a:prstGeom prst="line">
            <a:avLst/>
          </a:prstGeom>
          <a:ln w="12700">
            <a:solidFill>
              <a:srgbClr val="484D7A"/>
            </a:solidFill>
          </a:ln>
        </p:spPr>
        <p:txBody>
          <a:bodyPr lIns="45719" rIns="45719"/>
          <a:lstStyle/>
          <a:p>
            <a:pPr/>
          </a:p>
        </p:txBody>
      </p:sp>
      <p:sp>
        <p:nvSpPr>
          <p:cNvPr id="143" name="Connecteur droit 13"/>
          <p:cNvSpPr/>
          <p:nvPr/>
        </p:nvSpPr>
        <p:spPr>
          <a:xfrm>
            <a:off x="420937" y="6421016"/>
            <a:ext cx="11339694" cy="1"/>
          </a:xfrm>
          <a:prstGeom prst="line">
            <a:avLst/>
          </a:prstGeom>
          <a:ln w="12700">
            <a:solidFill>
              <a:srgbClr val="F48F70"/>
            </a:solidFill>
          </a:ln>
        </p:spPr>
        <p:txBody>
          <a:bodyPr lIns="45719" rIns="45719"/>
          <a:lstStyle/>
          <a:p>
            <a:pPr/>
          </a:p>
        </p:txBody>
      </p:sp>
      <p:sp>
        <p:nvSpPr>
          <p:cNvPr id="144" name="Connecteur droit 14"/>
          <p:cNvSpPr/>
          <p:nvPr/>
        </p:nvSpPr>
        <p:spPr>
          <a:xfrm flipV="1">
            <a:off x="11856639" y="3717032"/>
            <a:ext cx="1" cy="2592289"/>
          </a:xfrm>
          <a:prstGeom prst="line">
            <a:avLst/>
          </a:prstGeom>
          <a:ln w="12700">
            <a:solidFill>
              <a:srgbClr val="484D7A"/>
            </a:solidFill>
          </a:ln>
        </p:spPr>
        <p:txBody>
          <a:bodyPr lIns="45719" rIns="45719"/>
          <a:lstStyle/>
          <a:p>
            <a:pPr/>
          </a:p>
        </p:txBody>
      </p:sp>
      <p:sp>
        <p:nvSpPr>
          <p:cNvPr id="145" name="Connecteur droit 15"/>
          <p:cNvSpPr/>
          <p:nvPr/>
        </p:nvSpPr>
        <p:spPr>
          <a:xfrm flipV="1">
            <a:off x="11760628" y="3044957"/>
            <a:ext cx="1" cy="3376062"/>
          </a:xfrm>
          <a:prstGeom prst="line">
            <a:avLst/>
          </a:prstGeom>
          <a:ln w="12700">
            <a:solidFill>
              <a:srgbClr val="F48F70"/>
            </a:solidFill>
          </a:ln>
        </p:spPr>
        <p:txBody>
          <a:bodyPr lIns="45719" rIns="45719"/>
          <a:lstStyle/>
          <a:p>
            <a:pPr/>
          </a:p>
        </p:txBody>
      </p:sp>
      <p:sp>
        <p:nvSpPr>
          <p:cNvPr id="146" name="Texte du titre"/>
          <p:cNvSpPr txBox="1"/>
          <p:nvPr>
            <p:ph type="title"/>
          </p:nvPr>
        </p:nvSpPr>
        <p:spPr>
          <a:xfrm>
            <a:off x="431801" y="910401"/>
            <a:ext cx="11233151" cy="719989"/>
          </a:xfrm>
          <a:prstGeom prst="rect">
            <a:avLst/>
          </a:prstGeom>
          <a:ln w="12700">
            <a:noFill/>
            <a:miter lim="400000"/>
          </a:ln>
        </p:spPr>
        <p:txBody>
          <a:bodyPr lIns="45719" tIns="45719" rIns="45719" bIns="45719"/>
          <a:lstStyle>
            <a:lvl1pPr indent="19050">
              <a:defRPr sz="3300">
                <a:solidFill>
                  <a:srgbClr val="002060"/>
                </a:solidFill>
              </a:defRPr>
            </a:lvl1pPr>
          </a:lstStyle>
          <a:p>
            <a:pPr/>
            <a:r>
              <a:t>Texte du titre</a:t>
            </a:r>
          </a:p>
        </p:txBody>
      </p:sp>
      <p:sp>
        <p:nvSpPr>
          <p:cNvPr id="147" name="Texte niveau 1…"/>
          <p:cNvSpPr txBox="1"/>
          <p:nvPr>
            <p:ph type="body" idx="1"/>
          </p:nvPr>
        </p:nvSpPr>
        <p:spPr>
          <a:xfrm>
            <a:off x="431801" y="2276873"/>
            <a:ext cx="11233151" cy="3744417"/>
          </a:xfrm>
          <a:prstGeom prst="rect">
            <a:avLst/>
          </a:prstGeom>
        </p:spPr>
        <p:txBody>
          <a:bodyPr>
            <a:normAutofit fontScale="100000" lnSpcReduction="0"/>
          </a:bodyPr>
          <a:lstStyle/>
          <a:p>
            <a:pPr/>
            <a:r>
              <a:t>Texte niveau 1</a:t>
            </a:r>
          </a:p>
          <a:p>
            <a:pPr lvl="1"/>
            <a:r>
              <a:t>Texte niveau 2</a:t>
            </a:r>
          </a:p>
          <a:p>
            <a:pPr lvl="2"/>
            <a:r>
              <a:t>Texte niveau 3</a:t>
            </a:r>
          </a:p>
          <a:p>
            <a:pPr lvl="3"/>
            <a:r>
              <a:t>Texte niveau 4</a:t>
            </a:r>
          </a:p>
          <a:p>
            <a:pPr lvl="4"/>
            <a:r>
              <a:t>Texte niveau 5</a:t>
            </a:r>
          </a:p>
        </p:txBody>
      </p:sp>
      <p:sp>
        <p:nvSpPr>
          <p:cNvPr id="148" name="Numéro de diapositive"/>
          <p:cNvSpPr txBox="1"/>
          <p:nvPr>
            <p:ph type="sldNum" sz="quarter" idx="2"/>
          </p:nvPr>
        </p:nvSpPr>
        <p:spPr>
          <a:xfrm>
            <a:off x="11510988" y="6633775"/>
            <a:ext cx="153964" cy="135546"/>
          </a:xfrm>
          <a:prstGeom prst="rect">
            <a:avLst/>
          </a:prstGeom>
        </p:spPr>
        <p:txBody>
          <a:bodyPr/>
          <a:lstStyle>
            <a:lvl1pPr>
              <a:defRPr>
                <a:solidFill>
                  <a:srgbClr val="000000"/>
                </a:solidFill>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slide texte">
    <p:spTree>
      <p:nvGrpSpPr>
        <p:cNvPr id="1" name=""/>
        <p:cNvGrpSpPr/>
        <p:nvPr/>
      </p:nvGrpSpPr>
      <p:grpSpPr>
        <a:xfrm>
          <a:off x="0" y="0"/>
          <a:ext cx="0" cy="0"/>
          <a:chOff x="0" y="0"/>
          <a:chExt cx="0" cy="0"/>
        </a:xfrm>
      </p:grpSpPr>
      <p:sp>
        <p:nvSpPr>
          <p:cNvPr id="155" name="Numéro de diapositive"/>
          <p:cNvSpPr txBox="1"/>
          <p:nvPr>
            <p:ph type="sldNum" sz="quarter" idx="2"/>
          </p:nvPr>
        </p:nvSpPr>
        <p:spPr>
          <a:xfrm>
            <a:off x="11510988" y="6633775"/>
            <a:ext cx="153964" cy="135546"/>
          </a:xfrm>
          <a:prstGeom prst="rect">
            <a:avLst/>
          </a:prstGeom>
        </p:spPr>
        <p:txBody>
          <a:bodyPr/>
          <a:lstStyle>
            <a:lvl1pPr>
              <a:defRPr>
                <a:solidFill>
                  <a:srgbClr val="000000"/>
                </a:solidFill>
              </a:defRPr>
            </a:lvl1pPr>
          </a:lstStyle>
          <a:p>
            <a:pPr/>
            <a:fld id="{86CB4B4D-7CA3-9044-876B-883B54F8677D}" type="slidenum"/>
          </a:p>
        </p:txBody>
      </p:sp>
      <p:sp>
        <p:nvSpPr>
          <p:cNvPr id="156" name="Texte niveau 1…"/>
          <p:cNvSpPr txBox="1"/>
          <p:nvPr>
            <p:ph type="body" sz="quarter" idx="1" hasCustomPrompt="1"/>
          </p:nvPr>
        </p:nvSpPr>
        <p:spPr>
          <a:xfrm>
            <a:off x="431801" y="1664905"/>
            <a:ext cx="11232820" cy="323936"/>
          </a:xfrm>
          <a:prstGeom prst="rect">
            <a:avLst/>
          </a:prstGeom>
        </p:spPr>
        <p:txBody>
          <a:bodyPr>
            <a:normAutofit fontScale="100000" lnSpcReduction="0"/>
          </a:bodyPr>
          <a:lstStyle>
            <a:lvl1pPr indent="126996">
              <a:spcBef>
                <a:spcPts val="1000"/>
              </a:spcBef>
              <a:defRPr b="1" sz="2000">
                <a:solidFill>
                  <a:srgbClr val="808080"/>
                </a:solidFill>
              </a:defRPr>
            </a:lvl1pPr>
            <a:lvl2pPr marL="594284" indent="-239993">
              <a:spcBef>
                <a:spcPts val="1000"/>
              </a:spcBef>
              <a:buAutoNum type="alphaLcPeriod" startAt="1"/>
              <a:defRPr b="1" sz="2000">
                <a:solidFill>
                  <a:srgbClr val="808080"/>
                </a:solidFill>
              </a:defRPr>
            </a:lvl2pPr>
            <a:lvl3pPr marL="945968" indent="-351683">
              <a:spcBef>
                <a:spcPts val="1000"/>
              </a:spcBef>
              <a:defRPr b="1" sz="2000">
                <a:solidFill>
                  <a:srgbClr val="808080"/>
                </a:solidFill>
              </a:defRPr>
            </a:lvl3pPr>
            <a:lvl4pPr marL="1291467" indent="-457187">
              <a:spcBef>
                <a:spcPts val="1000"/>
              </a:spcBef>
              <a:defRPr b="1" sz="2000">
                <a:solidFill>
                  <a:srgbClr val="808080"/>
                </a:solidFill>
              </a:defRPr>
            </a:lvl4pPr>
            <a:lvl5pPr marL="1630258" indent="-507986">
              <a:spcBef>
                <a:spcPts val="1000"/>
              </a:spcBef>
              <a:defRPr b="1" sz="2000">
                <a:solidFill>
                  <a:srgbClr val="808080"/>
                </a:solidFill>
              </a:defRPr>
            </a:lvl5pPr>
          </a:lstStyle>
          <a:p>
            <a:pPr/>
            <a:r>
              <a:t>Sous-titre</a:t>
            </a:r>
          </a:p>
          <a:p>
            <a:pPr lvl="1"/>
            <a:r>
              <a:t/>
            </a:r>
          </a:p>
          <a:p>
            <a:pPr lvl="2"/>
            <a:r>
              <a:t/>
            </a:r>
          </a:p>
          <a:p>
            <a:pPr lvl="3"/>
            <a:r>
              <a:t/>
            </a:r>
          </a:p>
          <a:p>
            <a:pPr lvl="4"/>
            <a:r>
              <a:t/>
            </a:r>
          </a:p>
        </p:txBody>
      </p:sp>
      <p:sp>
        <p:nvSpPr>
          <p:cNvPr id="157" name="Titre"/>
          <p:cNvSpPr txBox="1"/>
          <p:nvPr>
            <p:ph type="title" hasCustomPrompt="1"/>
          </p:nvPr>
        </p:nvSpPr>
        <p:spPr>
          <a:xfrm>
            <a:off x="431801" y="910401"/>
            <a:ext cx="11233151" cy="719989"/>
          </a:xfrm>
          <a:prstGeom prst="rect">
            <a:avLst/>
          </a:prstGeom>
          <a:ln w="12700">
            <a:noFill/>
            <a:miter lim="400000"/>
          </a:ln>
        </p:spPr>
        <p:txBody>
          <a:bodyPr lIns="45719" tIns="45719" rIns="45719" bIns="45719"/>
          <a:lstStyle>
            <a:lvl1pPr indent="19050">
              <a:defRPr sz="3300">
                <a:solidFill>
                  <a:srgbClr val="002060"/>
                </a:solidFill>
              </a:defRPr>
            </a:lvl1pPr>
          </a:lstStyle>
          <a:p>
            <a:pPr/>
            <a:r>
              <a:t>Titre</a:t>
            </a:r>
          </a:p>
        </p:txBody>
      </p:sp>
      <p:sp>
        <p:nvSpPr>
          <p:cNvPr id="158" name="Espace réservé du texte 11"/>
          <p:cNvSpPr/>
          <p:nvPr>
            <p:ph type="body" idx="21" hasCustomPrompt="1"/>
          </p:nvPr>
        </p:nvSpPr>
        <p:spPr>
          <a:xfrm>
            <a:off x="431800" y="2276872"/>
            <a:ext cx="11232445" cy="3840427"/>
          </a:xfrm>
          <a:prstGeom prst="rect">
            <a:avLst/>
          </a:prstGeom>
        </p:spPr>
        <p:txBody>
          <a:bodyPr>
            <a:normAutofit fontScale="100000" lnSpcReduction="0"/>
          </a:bodyPr>
          <a:lstStyle/>
          <a:p>
            <a:pPr/>
            <a:r>
              <a:t>Texte de niveau 1
Texte de niveau 2
Texte de niveau 3
Texte de niveau 4
Texte de niveau 5</a:t>
            </a:r>
          </a:p>
        </p:txBody>
      </p:sp>
    </p:spTree>
  </p:cSld>
  <p:clrMapOvr>
    <a:masterClrMapping/>
  </p:clrMapOvr>
  <p:transition xmlns:p14="http://schemas.microsoft.com/office/powerpoint/2010/main" spd="med" advClick="1"/>
</p:sldLayout>
</file>

<file path=ppt/slideLayouts/slideLayout1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Sommaire">
    <p:spTree>
      <p:nvGrpSpPr>
        <p:cNvPr id="1" name=""/>
        <p:cNvGrpSpPr/>
        <p:nvPr/>
      </p:nvGrpSpPr>
      <p:grpSpPr>
        <a:xfrm>
          <a:off x="0" y="0"/>
          <a:ext cx="0" cy="0"/>
          <a:chOff x="0" y="0"/>
          <a:chExt cx="0" cy="0"/>
        </a:xfrm>
      </p:grpSpPr>
      <p:sp>
        <p:nvSpPr>
          <p:cNvPr id="165" name="Numéro de diapositive"/>
          <p:cNvSpPr txBox="1"/>
          <p:nvPr>
            <p:ph type="sldNum" sz="quarter" idx="2"/>
          </p:nvPr>
        </p:nvSpPr>
        <p:spPr>
          <a:xfrm>
            <a:off x="11510988" y="6633775"/>
            <a:ext cx="153964" cy="135546"/>
          </a:xfrm>
          <a:prstGeom prst="rect">
            <a:avLst/>
          </a:prstGeom>
        </p:spPr>
        <p:txBody>
          <a:bodyPr/>
          <a:lstStyle>
            <a:lvl1pPr>
              <a:defRPr>
                <a:solidFill>
                  <a:srgbClr val="000000"/>
                </a:solidFill>
              </a:defRPr>
            </a:lvl1pPr>
          </a:lstStyle>
          <a:p>
            <a:pPr/>
            <a:fld id="{86CB4B4D-7CA3-9044-876B-883B54F8677D}" type="slidenum"/>
          </a:p>
        </p:txBody>
      </p:sp>
      <p:sp>
        <p:nvSpPr>
          <p:cNvPr id="166" name="Sommaire"/>
          <p:cNvSpPr txBox="1"/>
          <p:nvPr>
            <p:ph type="title" hasCustomPrompt="1"/>
          </p:nvPr>
        </p:nvSpPr>
        <p:spPr>
          <a:xfrm>
            <a:off x="431801" y="910401"/>
            <a:ext cx="11233151" cy="719989"/>
          </a:xfrm>
          <a:prstGeom prst="rect">
            <a:avLst/>
          </a:prstGeom>
          <a:ln w="12700">
            <a:noFill/>
            <a:miter lim="400000"/>
          </a:ln>
        </p:spPr>
        <p:txBody>
          <a:bodyPr lIns="45719" tIns="45719" rIns="45719" bIns="45719"/>
          <a:lstStyle>
            <a:lvl1pPr indent="19050">
              <a:defRPr sz="3300">
                <a:solidFill>
                  <a:srgbClr val="002060"/>
                </a:solidFill>
              </a:defRPr>
            </a:lvl1pPr>
          </a:lstStyle>
          <a:p>
            <a:pPr/>
            <a:r>
              <a:t>Sommaire</a:t>
            </a:r>
          </a:p>
        </p:txBody>
      </p:sp>
      <p:sp>
        <p:nvSpPr>
          <p:cNvPr id="167" name="Connecteur droit 2"/>
          <p:cNvSpPr/>
          <p:nvPr/>
        </p:nvSpPr>
        <p:spPr>
          <a:xfrm flipH="1">
            <a:off x="1199455" y="2084851"/>
            <a:ext cx="1" cy="3840427"/>
          </a:xfrm>
          <a:prstGeom prst="line">
            <a:avLst/>
          </a:prstGeom>
          <a:ln>
            <a:solidFill>
              <a:srgbClr val="000091"/>
            </a:solidFill>
          </a:ln>
        </p:spPr>
        <p:txBody>
          <a:bodyPr lIns="45719" rIns="45719"/>
          <a:lstStyle/>
          <a:p>
            <a:pPr/>
          </a:p>
        </p:txBody>
      </p:sp>
      <p:sp>
        <p:nvSpPr>
          <p:cNvPr id="168" name="Texte niveau 1…"/>
          <p:cNvSpPr txBox="1"/>
          <p:nvPr>
            <p:ph type="body" idx="1" hasCustomPrompt="1"/>
          </p:nvPr>
        </p:nvSpPr>
        <p:spPr>
          <a:xfrm>
            <a:off x="1390650" y="2084918"/>
            <a:ext cx="10176935" cy="3839634"/>
          </a:xfrm>
          <a:prstGeom prst="rect">
            <a:avLst/>
          </a:prstGeom>
        </p:spPr>
        <p:txBody>
          <a:bodyPr>
            <a:normAutofit fontScale="100000" lnSpcReduction="0"/>
          </a:bodyPr>
          <a:lstStyle>
            <a:lvl2pPr marL="0" indent="239993">
              <a:buSzTx/>
              <a:buNone/>
            </a:lvl2pPr>
          </a:lstStyle>
          <a:p>
            <a:pPr/>
            <a:r>
              <a:t>Texte de niveau 1</a:t>
            </a:r>
          </a:p>
          <a:p>
            <a:pPr lvl="1"/>
            <a:r>
              <a:t/>
            </a:r>
          </a:p>
          <a:p>
            <a:pPr lvl="2"/>
            <a:r>
              <a:t/>
            </a:r>
          </a:p>
          <a:p>
            <a:pPr lvl="3"/>
            <a:r>
              <a:t/>
            </a:r>
          </a:p>
          <a:p>
            <a:pPr lvl="4"/>
            <a:r>
              <a:t/>
            </a:r>
          </a:p>
        </p:txBody>
      </p:sp>
      <p:sp>
        <p:nvSpPr>
          <p:cNvPr id="169" name="Espace réservé du texte 15"/>
          <p:cNvSpPr/>
          <p:nvPr>
            <p:ph type="body" sz="quarter" idx="21" hasCustomPrompt="1"/>
          </p:nvPr>
        </p:nvSpPr>
        <p:spPr>
          <a:xfrm>
            <a:off x="298492" y="2084852"/>
            <a:ext cx="805369" cy="384044"/>
          </a:xfrm>
          <a:prstGeom prst="rect">
            <a:avLst/>
          </a:prstGeom>
        </p:spPr>
        <p:txBody>
          <a:bodyPr>
            <a:normAutofit fontScale="100000" lnSpcReduction="0"/>
          </a:bodyPr>
          <a:lstStyle>
            <a:lvl1pPr algn="r">
              <a:defRPr b="1" u="sng"/>
            </a:lvl1pPr>
          </a:lstStyle>
          <a:p>
            <a:pPr/>
            <a:r>
              <a:t>1</a:t>
            </a:r>
          </a:p>
        </p:txBody>
      </p:sp>
    </p:spTree>
  </p:cSld>
  <p:clrMapOvr>
    <a:masterClrMapping/>
  </p:clrMapOvr>
  <p:transition xmlns:p14="http://schemas.microsoft.com/office/powerpoint/2010/main" spd="med" advClick="1"/>
</p:sldLayout>
</file>

<file path=ppt/slideLayouts/slideLayout1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Colonnes de texte">
    <p:spTree>
      <p:nvGrpSpPr>
        <p:cNvPr id="1" name=""/>
        <p:cNvGrpSpPr/>
        <p:nvPr/>
      </p:nvGrpSpPr>
      <p:grpSpPr>
        <a:xfrm>
          <a:off x="0" y="0"/>
          <a:ext cx="0" cy="0"/>
          <a:chOff x="0" y="0"/>
          <a:chExt cx="0" cy="0"/>
        </a:xfrm>
      </p:grpSpPr>
      <p:sp>
        <p:nvSpPr>
          <p:cNvPr id="176" name="Numéro de diapositive"/>
          <p:cNvSpPr txBox="1"/>
          <p:nvPr>
            <p:ph type="sldNum" sz="quarter" idx="2"/>
          </p:nvPr>
        </p:nvSpPr>
        <p:spPr>
          <a:xfrm>
            <a:off x="11510988" y="6633775"/>
            <a:ext cx="153964" cy="135546"/>
          </a:xfrm>
          <a:prstGeom prst="rect">
            <a:avLst/>
          </a:prstGeom>
        </p:spPr>
        <p:txBody>
          <a:bodyPr/>
          <a:lstStyle>
            <a:lvl1pPr>
              <a:defRPr>
                <a:solidFill>
                  <a:srgbClr val="000000"/>
                </a:solidFill>
              </a:defRPr>
            </a:lvl1pPr>
          </a:lstStyle>
          <a:p>
            <a:pPr/>
            <a:fld id="{86CB4B4D-7CA3-9044-876B-883B54F8677D}" type="slidenum"/>
          </a:p>
        </p:txBody>
      </p:sp>
      <p:sp>
        <p:nvSpPr>
          <p:cNvPr id="177" name="Texte niveau 1…"/>
          <p:cNvSpPr txBox="1"/>
          <p:nvPr>
            <p:ph type="body" sz="quarter" idx="1" hasCustomPrompt="1"/>
          </p:nvPr>
        </p:nvSpPr>
        <p:spPr>
          <a:xfrm>
            <a:off x="431801" y="1664905"/>
            <a:ext cx="11232820" cy="323936"/>
          </a:xfrm>
          <a:prstGeom prst="rect">
            <a:avLst/>
          </a:prstGeom>
        </p:spPr>
        <p:txBody>
          <a:bodyPr>
            <a:normAutofit fontScale="100000" lnSpcReduction="0"/>
          </a:bodyPr>
          <a:lstStyle>
            <a:lvl1pPr indent="126996">
              <a:spcBef>
                <a:spcPts val="1000"/>
              </a:spcBef>
              <a:defRPr b="1" sz="2000">
                <a:solidFill>
                  <a:srgbClr val="808080"/>
                </a:solidFill>
              </a:defRPr>
            </a:lvl1pPr>
            <a:lvl2pPr marL="606984" indent="-239993">
              <a:spcBef>
                <a:spcPts val="1000"/>
              </a:spcBef>
              <a:buAutoNum type="alphaLcPeriod" startAt="1"/>
              <a:defRPr b="1" sz="2000">
                <a:solidFill>
                  <a:srgbClr val="808080"/>
                </a:solidFill>
              </a:defRPr>
            </a:lvl2pPr>
            <a:lvl3pPr marL="958668" indent="-351683">
              <a:spcBef>
                <a:spcPts val="1000"/>
              </a:spcBef>
              <a:defRPr b="1" sz="2000">
                <a:solidFill>
                  <a:srgbClr val="808080"/>
                </a:solidFill>
              </a:defRPr>
            </a:lvl3pPr>
            <a:lvl4pPr marL="1304167" indent="-457187">
              <a:spcBef>
                <a:spcPts val="1000"/>
              </a:spcBef>
              <a:defRPr b="1" sz="2000">
                <a:solidFill>
                  <a:srgbClr val="808080"/>
                </a:solidFill>
              </a:defRPr>
            </a:lvl4pPr>
            <a:lvl5pPr marL="1642958" indent="-507986">
              <a:spcBef>
                <a:spcPts val="1000"/>
              </a:spcBef>
              <a:defRPr b="1" sz="2000">
                <a:solidFill>
                  <a:srgbClr val="808080"/>
                </a:solidFill>
              </a:defRPr>
            </a:lvl5pPr>
          </a:lstStyle>
          <a:p>
            <a:pPr/>
            <a:r>
              <a:t>Sous-titre</a:t>
            </a:r>
          </a:p>
          <a:p>
            <a:pPr lvl="1"/>
            <a:r>
              <a:t/>
            </a:r>
          </a:p>
          <a:p>
            <a:pPr lvl="2"/>
            <a:r>
              <a:t/>
            </a:r>
          </a:p>
          <a:p>
            <a:pPr lvl="3"/>
            <a:r>
              <a:t/>
            </a:r>
          </a:p>
          <a:p>
            <a:pPr lvl="4"/>
            <a:r>
              <a:t/>
            </a:r>
          </a:p>
        </p:txBody>
      </p:sp>
      <p:sp>
        <p:nvSpPr>
          <p:cNvPr id="178" name="Titre"/>
          <p:cNvSpPr txBox="1"/>
          <p:nvPr>
            <p:ph type="title" hasCustomPrompt="1"/>
          </p:nvPr>
        </p:nvSpPr>
        <p:spPr>
          <a:xfrm>
            <a:off x="431801" y="910401"/>
            <a:ext cx="11233151" cy="719989"/>
          </a:xfrm>
          <a:prstGeom prst="rect">
            <a:avLst/>
          </a:prstGeom>
          <a:ln w="12700">
            <a:noFill/>
            <a:miter lim="400000"/>
          </a:ln>
        </p:spPr>
        <p:txBody>
          <a:bodyPr lIns="45719" tIns="45719" rIns="45719" bIns="45719"/>
          <a:lstStyle>
            <a:lvl1pPr indent="19050">
              <a:defRPr sz="3300">
                <a:solidFill>
                  <a:srgbClr val="002060"/>
                </a:solidFill>
              </a:defRPr>
            </a:lvl1pPr>
          </a:lstStyle>
          <a:p>
            <a:pPr/>
            <a:r>
              <a:t>Titre</a:t>
            </a:r>
          </a:p>
        </p:txBody>
      </p:sp>
      <p:sp>
        <p:nvSpPr>
          <p:cNvPr id="179" name="Espace réservé du texte 11"/>
          <p:cNvSpPr/>
          <p:nvPr>
            <p:ph type="body" sz="quarter" idx="21" hasCustomPrompt="1"/>
          </p:nvPr>
        </p:nvSpPr>
        <p:spPr>
          <a:xfrm>
            <a:off x="431371" y="2276872"/>
            <a:ext cx="3408628" cy="3840427"/>
          </a:xfrm>
          <a:prstGeom prst="rect">
            <a:avLst/>
          </a:prstGeom>
        </p:spPr>
        <p:txBody>
          <a:bodyPr>
            <a:normAutofit fontScale="100000" lnSpcReduction="0"/>
          </a:bodyPr>
          <a:lstStyle/>
          <a:p>
            <a:pPr/>
            <a:r>
              <a:t>Texte de niveau 1
Texte de niveau 2
Texte de niveau 3
Texte de niveau 4
Texte de niveau 5</a:t>
            </a:r>
          </a:p>
        </p:txBody>
      </p:sp>
      <p:sp>
        <p:nvSpPr>
          <p:cNvPr id="180" name="Espace réservé du texte 11"/>
          <p:cNvSpPr/>
          <p:nvPr>
            <p:ph type="body" sz="quarter" idx="22" hasCustomPrompt="1"/>
          </p:nvPr>
        </p:nvSpPr>
        <p:spPr>
          <a:xfrm>
            <a:off x="4367807" y="2276872"/>
            <a:ext cx="3360001" cy="3840427"/>
          </a:xfrm>
          <a:prstGeom prst="rect">
            <a:avLst/>
          </a:prstGeom>
        </p:spPr>
        <p:txBody>
          <a:bodyPr>
            <a:normAutofit fontScale="100000" lnSpcReduction="0"/>
          </a:bodyPr>
          <a:lstStyle/>
          <a:p>
            <a:pPr/>
            <a:r>
              <a:t>Texte de niveau 1
Texte de niveau 2
Texte de niveau 3
Texte de niveau 4
Texte de niveau 5</a:t>
            </a:r>
          </a:p>
        </p:txBody>
      </p:sp>
      <p:sp>
        <p:nvSpPr>
          <p:cNvPr id="181" name="Espace réservé du texte 11"/>
          <p:cNvSpPr/>
          <p:nvPr>
            <p:ph type="body" sz="quarter" idx="23" hasCustomPrompt="1"/>
          </p:nvPr>
        </p:nvSpPr>
        <p:spPr>
          <a:xfrm>
            <a:off x="8304245" y="2276872"/>
            <a:ext cx="3360001" cy="3840427"/>
          </a:xfrm>
          <a:prstGeom prst="rect">
            <a:avLst/>
          </a:prstGeom>
        </p:spPr>
        <p:txBody>
          <a:bodyPr>
            <a:normAutofit fontScale="100000" lnSpcReduction="0"/>
          </a:bodyPr>
          <a:lstStyle/>
          <a:p>
            <a:pPr/>
            <a:r>
              <a:t>Texte de niveau 1
Texte de niveau 2
Texte de niveau 3
Texte de niveau 4
Texte de niveau 5</a:t>
            </a:r>
          </a:p>
        </p:txBody>
      </p:sp>
    </p:spTree>
  </p:cSld>
  <p:clrMapOvr>
    <a:masterClrMapping/>
  </p:clrMapOvr>
  <p:transition xmlns:p14="http://schemas.microsoft.com/office/powerpoint/2010/main" spd="med" advClick="1"/>
</p:sldLayout>
</file>

<file path=ppt/slideLayouts/slideLayout1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re, sous-titre, textes 3 et image ">
    <p:spTree>
      <p:nvGrpSpPr>
        <p:cNvPr id="1" name=""/>
        <p:cNvGrpSpPr/>
        <p:nvPr/>
      </p:nvGrpSpPr>
      <p:grpSpPr>
        <a:xfrm>
          <a:off x="0" y="0"/>
          <a:ext cx="0" cy="0"/>
          <a:chOff x="0" y="0"/>
          <a:chExt cx="0" cy="0"/>
        </a:xfrm>
      </p:grpSpPr>
      <p:sp>
        <p:nvSpPr>
          <p:cNvPr id="188" name="Numéro de diapositive"/>
          <p:cNvSpPr txBox="1"/>
          <p:nvPr>
            <p:ph type="sldNum" sz="quarter" idx="2"/>
          </p:nvPr>
        </p:nvSpPr>
        <p:spPr>
          <a:xfrm>
            <a:off x="11510988" y="6633775"/>
            <a:ext cx="153964" cy="135546"/>
          </a:xfrm>
          <a:prstGeom prst="rect">
            <a:avLst/>
          </a:prstGeom>
        </p:spPr>
        <p:txBody>
          <a:bodyPr/>
          <a:lstStyle>
            <a:lvl1pPr>
              <a:defRPr>
                <a:solidFill>
                  <a:srgbClr val="000000"/>
                </a:solidFill>
              </a:defRPr>
            </a:lvl1pPr>
          </a:lstStyle>
          <a:p>
            <a:pPr/>
            <a:fld id="{86CB4B4D-7CA3-9044-876B-883B54F8677D}" type="slidenum"/>
          </a:p>
        </p:txBody>
      </p:sp>
      <p:sp>
        <p:nvSpPr>
          <p:cNvPr id="189" name="Texte niveau 1…"/>
          <p:cNvSpPr txBox="1"/>
          <p:nvPr>
            <p:ph type="body" sz="quarter" idx="1" hasCustomPrompt="1"/>
          </p:nvPr>
        </p:nvSpPr>
        <p:spPr>
          <a:xfrm>
            <a:off x="431371" y="2276872"/>
            <a:ext cx="3360000" cy="3840427"/>
          </a:xfrm>
          <a:prstGeom prst="rect">
            <a:avLst/>
          </a:prstGeom>
        </p:spPr>
        <p:txBody>
          <a:bodyPr>
            <a:normAutofit fontScale="100000" lnSpcReduction="0"/>
          </a:bodyPr>
          <a:lstStyle/>
          <a:p>
            <a:pPr/>
            <a:r>
              <a:t>Texte de niveau 1</a:t>
            </a:r>
          </a:p>
          <a:p>
            <a:pPr lvl="1"/>
            <a:r>
              <a:t/>
            </a:r>
          </a:p>
          <a:p>
            <a:pPr lvl="2"/>
            <a:r>
              <a:t/>
            </a:r>
          </a:p>
          <a:p>
            <a:pPr lvl="3"/>
            <a:r>
              <a:t/>
            </a:r>
          </a:p>
          <a:p>
            <a:pPr lvl="4"/>
            <a:r>
              <a:t/>
            </a:r>
          </a:p>
        </p:txBody>
      </p:sp>
      <p:sp>
        <p:nvSpPr>
          <p:cNvPr id="190" name="Espace réservé du texte 7"/>
          <p:cNvSpPr/>
          <p:nvPr>
            <p:ph type="body" sz="quarter" idx="21" hasCustomPrompt="1"/>
          </p:nvPr>
        </p:nvSpPr>
        <p:spPr>
          <a:xfrm>
            <a:off x="431801" y="1664905"/>
            <a:ext cx="11232820" cy="323936"/>
          </a:xfrm>
          <a:prstGeom prst="rect">
            <a:avLst/>
          </a:prstGeom>
        </p:spPr>
        <p:txBody>
          <a:bodyPr>
            <a:normAutofit fontScale="100000" lnSpcReduction="0"/>
          </a:bodyPr>
          <a:lstStyle>
            <a:lvl1pPr indent="126996">
              <a:spcBef>
                <a:spcPts val="1000"/>
              </a:spcBef>
              <a:defRPr b="1" sz="2000">
                <a:solidFill>
                  <a:srgbClr val="808080"/>
                </a:solidFill>
              </a:defRPr>
            </a:lvl1pPr>
          </a:lstStyle>
          <a:p>
            <a:pPr/>
            <a:r>
              <a:t>Sous-titre</a:t>
            </a:r>
          </a:p>
        </p:txBody>
      </p:sp>
      <p:sp>
        <p:nvSpPr>
          <p:cNvPr id="191" name="Titre"/>
          <p:cNvSpPr txBox="1"/>
          <p:nvPr>
            <p:ph type="title" hasCustomPrompt="1"/>
          </p:nvPr>
        </p:nvSpPr>
        <p:spPr>
          <a:xfrm>
            <a:off x="431801" y="910401"/>
            <a:ext cx="11233151" cy="719989"/>
          </a:xfrm>
          <a:prstGeom prst="rect">
            <a:avLst/>
          </a:prstGeom>
          <a:ln w="12700">
            <a:noFill/>
            <a:miter lim="400000"/>
          </a:ln>
        </p:spPr>
        <p:txBody>
          <a:bodyPr lIns="45719" tIns="45719" rIns="45719" bIns="45719"/>
          <a:lstStyle>
            <a:lvl1pPr indent="19050">
              <a:defRPr sz="3300">
                <a:solidFill>
                  <a:srgbClr val="002060"/>
                </a:solidFill>
              </a:defRPr>
            </a:lvl1pPr>
          </a:lstStyle>
          <a:p>
            <a:pPr/>
            <a:r>
              <a:t>Titre</a:t>
            </a:r>
          </a:p>
        </p:txBody>
      </p:sp>
      <p:sp>
        <p:nvSpPr>
          <p:cNvPr id="192" name="Espace réservé pour une image  7"/>
          <p:cNvSpPr/>
          <p:nvPr>
            <p:ph type="pic" sz="half" idx="22"/>
          </p:nvPr>
        </p:nvSpPr>
        <p:spPr>
          <a:xfrm>
            <a:off x="4175786" y="2276872"/>
            <a:ext cx="7488834" cy="3840427"/>
          </a:xfrm>
          <a:prstGeom prst="rect">
            <a:avLst/>
          </a:prstGeom>
        </p:spPr>
        <p:txBody>
          <a:bodyPr lIns="91439" tIns="45719" rIns="91439" bIns="45719"/>
          <a:lstStyle/>
          <a:p>
            <a:pPr/>
          </a:p>
        </p:txBody>
      </p:sp>
    </p:spTree>
  </p:cSld>
  <p:clrMapOvr>
    <a:masterClrMapping/>
  </p:clrMapOvr>
  <p:transition xmlns:p14="http://schemas.microsoft.com/office/powerpoint/2010/main" spd="med" advClick="1"/>
</p:sldLayout>
</file>

<file path=ppt/slideLayouts/slideLayout1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1_Titre, sous-titre, textes 3, et graphique ">
    <p:spTree>
      <p:nvGrpSpPr>
        <p:cNvPr id="1" name=""/>
        <p:cNvGrpSpPr/>
        <p:nvPr/>
      </p:nvGrpSpPr>
      <p:grpSpPr>
        <a:xfrm>
          <a:off x="0" y="0"/>
          <a:ext cx="0" cy="0"/>
          <a:chOff x="0" y="0"/>
          <a:chExt cx="0" cy="0"/>
        </a:xfrm>
      </p:grpSpPr>
      <p:sp>
        <p:nvSpPr>
          <p:cNvPr id="199" name="Numéro de diapositive"/>
          <p:cNvSpPr txBox="1"/>
          <p:nvPr>
            <p:ph type="sldNum" sz="quarter" idx="2"/>
          </p:nvPr>
        </p:nvSpPr>
        <p:spPr>
          <a:xfrm>
            <a:off x="11510988" y="6633775"/>
            <a:ext cx="153964" cy="135546"/>
          </a:xfrm>
          <a:prstGeom prst="rect">
            <a:avLst/>
          </a:prstGeom>
        </p:spPr>
        <p:txBody>
          <a:bodyPr/>
          <a:lstStyle>
            <a:lvl1pPr>
              <a:defRPr>
                <a:solidFill>
                  <a:srgbClr val="000000"/>
                </a:solidFill>
              </a:defRPr>
            </a:lvl1pPr>
          </a:lstStyle>
          <a:p>
            <a:pPr/>
            <a:fld id="{86CB4B4D-7CA3-9044-876B-883B54F8677D}" type="slidenum"/>
          </a:p>
        </p:txBody>
      </p:sp>
      <p:sp>
        <p:nvSpPr>
          <p:cNvPr id="200" name="Texte niveau 1…"/>
          <p:cNvSpPr txBox="1"/>
          <p:nvPr>
            <p:ph type="body" sz="quarter" idx="1" hasCustomPrompt="1"/>
          </p:nvPr>
        </p:nvSpPr>
        <p:spPr>
          <a:xfrm>
            <a:off x="8304245" y="2276872"/>
            <a:ext cx="3360001" cy="3840427"/>
          </a:xfrm>
          <a:prstGeom prst="rect">
            <a:avLst/>
          </a:prstGeom>
        </p:spPr>
        <p:txBody>
          <a:bodyPr>
            <a:normAutofit fontScale="100000" lnSpcReduction="0"/>
          </a:bodyPr>
          <a:lstStyle/>
          <a:p>
            <a:pPr/>
            <a:r>
              <a:t>Texte de niveau 1</a:t>
            </a:r>
          </a:p>
          <a:p>
            <a:pPr lvl="1"/>
            <a:r>
              <a:t/>
            </a:r>
          </a:p>
          <a:p>
            <a:pPr lvl="2"/>
            <a:r>
              <a:t/>
            </a:r>
          </a:p>
          <a:p>
            <a:pPr lvl="3"/>
            <a:r>
              <a:t/>
            </a:r>
          </a:p>
          <a:p>
            <a:pPr lvl="4"/>
            <a:r>
              <a:t/>
            </a:r>
          </a:p>
        </p:txBody>
      </p:sp>
      <p:sp>
        <p:nvSpPr>
          <p:cNvPr id="201" name="Espace réservé du texte 7"/>
          <p:cNvSpPr/>
          <p:nvPr>
            <p:ph type="body" sz="quarter" idx="21" hasCustomPrompt="1"/>
          </p:nvPr>
        </p:nvSpPr>
        <p:spPr>
          <a:xfrm>
            <a:off x="431801" y="1664905"/>
            <a:ext cx="11232820" cy="323936"/>
          </a:xfrm>
          <a:prstGeom prst="rect">
            <a:avLst/>
          </a:prstGeom>
        </p:spPr>
        <p:txBody>
          <a:bodyPr>
            <a:normAutofit fontScale="100000" lnSpcReduction="0"/>
          </a:bodyPr>
          <a:lstStyle>
            <a:lvl1pPr indent="126996">
              <a:spcBef>
                <a:spcPts val="1000"/>
              </a:spcBef>
              <a:defRPr b="1" sz="2000">
                <a:solidFill>
                  <a:srgbClr val="808080"/>
                </a:solidFill>
              </a:defRPr>
            </a:lvl1pPr>
          </a:lstStyle>
          <a:p>
            <a:pPr/>
            <a:r>
              <a:t>Sous-titre</a:t>
            </a:r>
          </a:p>
        </p:txBody>
      </p:sp>
      <p:sp>
        <p:nvSpPr>
          <p:cNvPr id="202" name="Titre"/>
          <p:cNvSpPr txBox="1"/>
          <p:nvPr>
            <p:ph type="title" hasCustomPrompt="1"/>
          </p:nvPr>
        </p:nvSpPr>
        <p:spPr>
          <a:xfrm>
            <a:off x="431801" y="910401"/>
            <a:ext cx="11233151" cy="719989"/>
          </a:xfrm>
          <a:prstGeom prst="rect">
            <a:avLst/>
          </a:prstGeom>
          <a:ln w="12700">
            <a:noFill/>
            <a:miter lim="400000"/>
          </a:ln>
        </p:spPr>
        <p:txBody>
          <a:bodyPr lIns="45719" tIns="45719" rIns="45719" bIns="45719"/>
          <a:lstStyle>
            <a:lvl1pPr indent="19050">
              <a:defRPr sz="3300">
                <a:solidFill>
                  <a:srgbClr val="002060"/>
                </a:solidFill>
              </a:defRPr>
            </a:lvl1pPr>
          </a:lstStyle>
          <a:p>
            <a:pPr/>
            <a:r>
              <a:t>Titre</a:t>
            </a:r>
          </a:p>
        </p:txBody>
      </p:sp>
    </p:spTree>
  </p:cSld>
  <p:clrMapOvr>
    <a:masterClrMapping/>
  </p:clrMapOvr>
  <p:transition xmlns:p14="http://schemas.microsoft.com/office/powerpoint/2010/main" spd="med" advClick="1"/>
</p:sldLayout>
</file>

<file path=ppt/slideLayouts/slideLayout17.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Titre et sous-titre">
    <p:spTree>
      <p:nvGrpSpPr>
        <p:cNvPr id="1" name=""/>
        <p:cNvGrpSpPr/>
        <p:nvPr/>
      </p:nvGrpSpPr>
      <p:grpSpPr>
        <a:xfrm>
          <a:off x="0" y="0"/>
          <a:ext cx="0" cy="0"/>
          <a:chOff x="0" y="0"/>
          <a:chExt cx="0" cy="0"/>
        </a:xfrm>
      </p:grpSpPr>
      <p:sp>
        <p:nvSpPr>
          <p:cNvPr id="209" name="Texte niveau 1…"/>
          <p:cNvSpPr txBox="1"/>
          <p:nvPr>
            <p:ph type="body" idx="1" hasCustomPrompt="1"/>
          </p:nvPr>
        </p:nvSpPr>
        <p:spPr>
          <a:xfrm>
            <a:off x="431800" y="2852935"/>
            <a:ext cx="11232000" cy="3057633"/>
          </a:xfrm>
          <a:prstGeom prst="rect">
            <a:avLst/>
          </a:prstGeom>
        </p:spPr>
        <p:txBody>
          <a:bodyPr>
            <a:normAutofit fontScale="100000" lnSpcReduction="0"/>
          </a:bodyPr>
          <a:lstStyle>
            <a:lvl1pPr>
              <a:lnSpc>
                <a:spcPct val="90000"/>
              </a:lnSpc>
              <a:spcBef>
                <a:spcPts val="0"/>
              </a:spcBef>
              <a:defRPr b="1" cap="all" sz="4300">
                <a:solidFill>
                  <a:srgbClr val="002060"/>
                </a:solidFill>
              </a:defRPr>
            </a:lvl1pPr>
            <a:lvl2pPr marL="0" indent="122763">
              <a:lnSpc>
                <a:spcPct val="90000"/>
              </a:lnSpc>
              <a:spcBef>
                <a:spcPts val="0"/>
              </a:spcBef>
              <a:buSzTx/>
              <a:buNone/>
              <a:defRPr b="1" cap="all" sz="4300">
                <a:solidFill>
                  <a:srgbClr val="002060"/>
                </a:solidFill>
              </a:defRPr>
            </a:lvl2pPr>
            <a:lvl3pPr marL="1236106" indent="-756118">
              <a:lnSpc>
                <a:spcPct val="90000"/>
              </a:lnSpc>
              <a:spcBef>
                <a:spcPts val="0"/>
              </a:spcBef>
              <a:defRPr b="1" cap="all" sz="4300">
                <a:solidFill>
                  <a:srgbClr val="002060"/>
                </a:solidFill>
              </a:defRPr>
            </a:lvl3pPr>
            <a:lvl4pPr marL="1702936" indent="-982954">
              <a:lnSpc>
                <a:spcPct val="90000"/>
              </a:lnSpc>
              <a:spcBef>
                <a:spcPts val="0"/>
              </a:spcBef>
              <a:defRPr b="1" cap="all" sz="4300">
                <a:solidFill>
                  <a:srgbClr val="002060"/>
                </a:solidFill>
              </a:defRPr>
            </a:lvl4pPr>
            <a:lvl5pPr marL="2100146" indent="-1092171">
              <a:lnSpc>
                <a:spcPct val="90000"/>
              </a:lnSpc>
              <a:spcBef>
                <a:spcPts val="0"/>
              </a:spcBef>
              <a:defRPr b="1" cap="all" sz="4300">
                <a:solidFill>
                  <a:srgbClr val="002060"/>
                </a:solidFill>
              </a:defRPr>
            </a:lvl5pPr>
          </a:lstStyle>
          <a:p>
            <a:pPr/>
            <a:r>
              <a:t>Titre</a:t>
            </a:r>
          </a:p>
          <a:p>
            <a:pPr lvl="1"/>
            <a:r>
              <a:t/>
            </a:r>
          </a:p>
          <a:p>
            <a:pPr lvl="2"/>
            <a:r>
              <a:t/>
            </a:r>
          </a:p>
          <a:p>
            <a:pPr lvl="3"/>
            <a:r>
              <a:t/>
            </a:r>
          </a:p>
          <a:p>
            <a:pPr lvl="4"/>
            <a:r>
              <a:t/>
            </a:r>
          </a:p>
        </p:txBody>
      </p:sp>
      <p:sp>
        <p:nvSpPr>
          <p:cNvPr id="210" name="Numéro de diapositive"/>
          <p:cNvSpPr txBox="1"/>
          <p:nvPr>
            <p:ph type="sldNum" sz="quarter" idx="2"/>
          </p:nvPr>
        </p:nvSpPr>
        <p:spPr>
          <a:xfrm>
            <a:off x="11510988" y="6627585"/>
            <a:ext cx="153964" cy="135546"/>
          </a:xfrm>
          <a:prstGeom prst="rect">
            <a:avLst/>
          </a:prstGeom>
        </p:spPr>
        <p:txBody>
          <a:bodyPr/>
          <a:lstStyle>
            <a:lvl1pPr>
              <a:defRPr>
                <a:solidFill>
                  <a:srgbClr val="000000"/>
                </a:solidFill>
              </a:defRPr>
            </a:lvl1pPr>
          </a:lstStyle>
          <a:p>
            <a:pPr/>
            <a:fld id="{86CB4B4D-7CA3-9044-876B-883B54F8677D}" type="slidenum"/>
          </a:p>
        </p:txBody>
      </p:sp>
      <p:pic>
        <p:nvPicPr>
          <p:cNvPr id="211" name="Image 7" descr="Image 7"/>
          <p:cNvPicPr>
            <a:picLocks noChangeAspect="1"/>
          </p:cNvPicPr>
          <p:nvPr/>
        </p:nvPicPr>
        <p:blipFill>
          <a:blip r:embed="rId2">
            <a:extLst/>
          </a:blip>
          <a:stretch>
            <a:fillRect/>
          </a:stretch>
        </p:blipFill>
        <p:spPr>
          <a:xfrm>
            <a:off x="335360" y="270433"/>
            <a:ext cx="2884069" cy="1859132"/>
          </a:xfrm>
          <a:prstGeom prst="rect">
            <a:avLst/>
          </a:prstGeom>
          <a:ln w="12700">
            <a:miter lim="400000"/>
          </a:ln>
        </p:spPr>
      </p:pic>
      <p:sp>
        <p:nvSpPr>
          <p:cNvPr id="212" name="Connecteur droit 8"/>
          <p:cNvSpPr/>
          <p:nvPr/>
        </p:nvSpPr>
        <p:spPr>
          <a:xfrm>
            <a:off x="431800" y="6309319"/>
            <a:ext cx="11424841" cy="1"/>
          </a:xfrm>
          <a:prstGeom prst="line">
            <a:avLst/>
          </a:prstGeom>
          <a:ln w="12700">
            <a:solidFill>
              <a:srgbClr val="484D7A"/>
            </a:solidFill>
          </a:ln>
        </p:spPr>
        <p:txBody>
          <a:bodyPr lIns="45719" rIns="45719"/>
          <a:lstStyle/>
          <a:p>
            <a:pPr/>
          </a:p>
        </p:txBody>
      </p:sp>
      <p:sp>
        <p:nvSpPr>
          <p:cNvPr id="213" name="Connecteur droit 9"/>
          <p:cNvSpPr/>
          <p:nvPr/>
        </p:nvSpPr>
        <p:spPr>
          <a:xfrm>
            <a:off x="420937" y="6421016"/>
            <a:ext cx="11339694" cy="1"/>
          </a:xfrm>
          <a:prstGeom prst="line">
            <a:avLst/>
          </a:prstGeom>
          <a:ln w="12700">
            <a:solidFill>
              <a:srgbClr val="F48F70"/>
            </a:solidFill>
          </a:ln>
        </p:spPr>
        <p:txBody>
          <a:bodyPr lIns="45719" rIns="45719"/>
          <a:lstStyle/>
          <a:p>
            <a:pPr/>
          </a:p>
        </p:txBody>
      </p:sp>
      <p:sp>
        <p:nvSpPr>
          <p:cNvPr id="214" name="Connecteur droit 14"/>
          <p:cNvSpPr/>
          <p:nvPr/>
        </p:nvSpPr>
        <p:spPr>
          <a:xfrm flipV="1">
            <a:off x="11856639" y="3717032"/>
            <a:ext cx="1" cy="2592289"/>
          </a:xfrm>
          <a:prstGeom prst="line">
            <a:avLst/>
          </a:prstGeom>
          <a:ln w="12700">
            <a:solidFill>
              <a:srgbClr val="484D7A"/>
            </a:solidFill>
          </a:ln>
        </p:spPr>
        <p:txBody>
          <a:bodyPr lIns="45719" rIns="45719"/>
          <a:lstStyle/>
          <a:p>
            <a:pPr/>
          </a:p>
        </p:txBody>
      </p:sp>
      <p:sp>
        <p:nvSpPr>
          <p:cNvPr id="215" name="Connecteur droit 16"/>
          <p:cNvSpPr/>
          <p:nvPr/>
        </p:nvSpPr>
        <p:spPr>
          <a:xfrm flipV="1">
            <a:off x="11760628" y="3044957"/>
            <a:ext cx="1" cy="3376062"/>
          </a:xfrm>
          <a:prstGeom prst="line">
            <a:avLst/>
          </a:prstGeom>
          <a:ln w="12700">
            <a:solidFill>
              <a:srgbClr val="F48F70"/>
            </a:solidFill>
          </a:ln>
        </p:spPr>
        <p:txBody>
          <a:bodyPr lIns="45719" rIns="45719"/>
          <a:lstStyle/>
          <a:p>
            <a:pPr/>
          </a:p>
        </p:txBody>
      </p:sp>
    </p:spTree>
  </p:cSld>
  <p:clrMapOvr>
    <a:masterClrMapping/>
  </p:clrMapOvr>
  <p:transition xmlns:p14="http://schemas.microsoft.com/office/powerpoint/2010/main" spd="med" advClick="1"/>
</p:sldLayout>
</file>

<file path=ppt/slideLayouts/slideLayout18.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Chapitre">
    <p:spTree>
      <p:nvGrpSpPr>
        <p:cNvPr id="1" name=""/>
        <p:cNvGrpSpPr/>
        <p:nvPr/>
      </p:nvGrpSpPr>
      <p:grpSpPr>
        <a:xfrm>
          <a:off x="0" y="0"/>
          <a:ext cx="0" cy="0"/>
          <a:chOff x="0" y="0"/>
          <a:chExt cx="0" cy="0"/>
        </a:xfrm>
      </p:grpSpPr>
      <p:sp>
        <p:nvSpPr>
          <p:cNvPr id="222" name="Espace réservé pour une image  7"/>
          <p:cNvSpPr/>
          <p:nvPr>
            <p:ph type="pic" idx="21"/>
          </p:nvPr>
        </p:nvSpPr>
        <p:spPr>
          <a:xfrm>
            <a:off x="0" y="984000"/>
            <a:ext cx="12192000" cy="5925278"/>
          </a:xfrm>
          <a:prstGeom prst="rect">
            <a:avLst/>
          </a:prstGeom>
        </p:spPr>
        <p:txBody>
          <a:bodyPr lIns="91439" tIns="45719" rIns="91439" bIns="45719"/>
          <a:lstStyle/>
          <a:p>
            <a:pPr/>
          </a:p>
        </p:txBody>
      </p:sp>
      <p:sp>
        <p:nvSpPr>
          <p:cNvPr id="223" name="Titre"/>
          <p:cNvSpPr txBox="1"/>
          <p:nvPr>
            <p:ph type="title" hasCustomPrompt="1"/>
          </p:nvPr>
        </p:nvSpPr>
        <p:spPr>
          <a:prstGeom prst="rect">
            <a:avLst/>
          </a:prstGeom>
        </p:spPr>
        <p:txBody>
          <a:bodyPr/>
          <a:lstStyle/>
          <a:p>
            <a:pPr/>
            <a:r>
              <a:t>Titre</a:t>
            </a:r>
          </a:p>
        </p:txBody>
      </p:sp>
      <p:sp>
        <p:nvSpPr>
          <p:cNvPr id="224" name="Numéro de diapositive"/>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9.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Couverture">
    <p:spTree>
      <p:nvGrpSpPr>
        <p:cNvPr id="1" name=""/>
        <p:cNvGrpSpPr/>
        <p:nvPr/>
      </p:nvGrpSpPr>
      <p:grpSpPr>
        <a:xfrm>
          <a:off x="0" y="0"/>
          <a:ext cx="0" cy="0"/>
          <a:chOff x="0" y="0"/>
          <a:chExt cx="0" cy="0"/>
        </a:xfrm>
      </p:grpSpPr>
      <p:sp>
        <p:nvSpPr>
          <p:cNvPr id="231" name="Numéro de diapositive"/>
          <p:cNvSpPr txBox="1"/>
          <p:nvPr>
            <p:ph type="sldNum" sz="quarter" idx="2"/>
          </p:nvPr>
        </p:nvSpPr>
        <p:spPr>
          <a:xfrm>
            <a:off x="0" y="6669737"/>
            <a:ext cx="240001" cy="136526"/>
          </a:xfrm>
          <a:prstGeom prst="rect">
            <a:avLst/>
          </a:prstGeom>
          <a:ln w="9525">
            <a:solidFill>
              <a:srgbClr val="000000">
                <a:alpha val="0"/>
              </a:srgbClr>
            </a:solidFill>
            <a:round/>
          </a:ln>
        </p:spPr>
        <p:txBody>
          <a:bodyPr wrap="square"/>
          <a:lstStyle>
            <a:lvl1pPr>
              <a:defRPr sz="100">
                <a:solidFill>
                  <a:srgbClr val="000000">
                    <a:alpha val="0"/>
                  </a:srgbClr>
                </a:solidFill>
              </a:defRPr>
            </a:lvl1pPr>
          </a:lstStyle>
          <a:p>
            <a:pPr/>
            <a:fld id="{86CB4B4D-7CA3-9044-876B-883B54F8677D}" type="slidenum"/>
          </a:p>
        </p:txBody>
      </p:sp>
      <p:sp>
        <p:nvSpPr>
          <p:cNvPr id="232" name="Titre"/>
          <p:cNvSpPr txBox="1"/>
          <p:nvPr>
            <p:ph type="title" hasCustomPrompt="1"/>
          </p:nvPr>
        </p:nvSpPr>
        <p:spPr>
          <a:xfrm>
            <a:off x="0" y="0"/>
            <a:ext cx="240001" cy="240001"/>
          </a:xfrm>
          <a:prstGeom prst="rect">
            <a:avLst/>
          </a:prstGeom>
          <a:ln w="9525">
            <a:solidFill>
              <a:srgbClr val="000000">
                <a:alpha val="0"/>
              </a:srgbClr>
            </a:solidFill>
          </a:ln>
        </p:spPr>
        <p:txBody>
          <a:bodyPr lIns="45719" tIns="45719" rIns="45719" bIns="45719"/>
          <a:lstStyle>
            <a:lvl1pPr indent="19050">
              <a:defRPr sz="100">
                <a:solidFill>
                  <a:srgbClr val="000000">
                    <a:alpha val="0"/>
                  </a:srgbClr>
                </a:solidFill>
              </a:defRPr>
            </a:lvl1pPr>
          </a:lstStyle>
          <a:p>
            <a:pPr/>
            <a:r>
              <a:t>Titre</a:t>
            </a:r>
          </a:p>
        </p:txBody>
      </p:sp>
      <p:pic>
        <p:nvPicPr>
          <p:cNvPr id="233" name="Image 7" descr="Image 7"/>
          <p:cNvPicPr>
            <a:picLocks noChangeAspect="1"/>
          </p:cNvPicPr>
          <p:nvPr/>
        </p:nvPicPr>
        <p:blipFill>
          <a:blip r:embed="rId2">
            <a:extLst/>
          </a:blip>
          <a:stretch>
            <a:fillRect/>
          </a:stretch>
        </p:blipFill>
        <p:spPr>
          <a:xfrm>
            <a:off x="240907" y="303600"/>
            <a:ext cx="3052299" cy="1967577"/>
          </a:xfrm>
          <a:prstGeom prst="rect">
            <a:avLst/>
          </a:prstGeom>
          <a:ln w="12700">
            <a:miter lim="400000"/>
          </a:ln>
        </p:spPr>
      </p:pic>
      <p:sp>
        <p:nvSpPr>
          <p:cNvPr id="234" name="Espace réservé du titre 11"/>
          <p:cNvSpPr txBox="1"/>
          <p:nvPr/>
        </p:nvSpPr>
        <p:spPr>
          <a:xfrm>
            <a:off x="1019809" y="3717032"/>
            <a:ext cx="10583851" cy="1498034"/>
          </a:xfrm>
          <a:prstGeom prst="rect">
            <a:avLst/>
          </a:prstGeom>
          <a:ln w="12700">
            <a:miter lim="400000"/>
          </a:ln>
          <a:extLst>
            <a:ext uri="{C572A759-6A51-4108-AA02-DFA0A04FC94B}">
              <ma14:wrappingTextBoxFlag xmlns:ma14="http://schemas.microsoft.com/office/mac/drawingml/2011/main" val="1"/>
            </a:ext>
          </a:extLst>
        </p:spPr>
        <p:txBody>
          <a:bodyPr lIns="60960" tIns="60960" rIns="60960" bIns="60960" anchor="ctr">
            <a:normAutofit fontScale="100000" lnSpcReduction="0"/>
          </a:bodyPr>
          <a:lstStyle>
            <a:lvl1pPr indent="14287">
              <a:lnSpc>
                <a:spcPct val="90000"/>
              </a:lnSpc>
              <a:defRPr b="1" sz="3300">
                <a:latin typeface="Marianne"/>
                <a:ea typeface="Marianne"/>
                <a:cs typeface="Marianne"/>
                <a:sym typeface="Marianne"/>
              </a:defRPr>
            </a:lvl1pPr>
          </a:lstStyle>
          <a:p>
            <a:pPr/>
            <a:r>
              <a:t> </a:t>
            </a:r>
          </a:p>
        </p:txBody>
      </p:sp>
      <p:sp>
        <p:nvSpPr>
          <p:cNvPr id="235" name="Connecteur droit 13"/>
          <p:cNvSpPr/>
          <p:nvPr/>
        </p:nvSpPr>
        <p:spPr>
          <a:xfrm>
            <a:off x="431800" y="6309319"/>
            <a:ext cx="11424841" cy="1"/>
          </a:xfrm>
          <a:prstGeom prst="line">
            <a:avLst/>
          </a:prstGeom>
          <a:ln w="12700">
            <a:solidFill>
              <a:srgbClr val="484D7A"/>
            </a:solidFill>
          </a:ln>
        </p:spPr>
        <p:txBody>
          <a:bodyPr lIns="45719" rIns="45719"/>
          <a:lstStyle/>
          <a:p>
            <a:pPr/>
          </a:p>
        </p:txBody>
      </p:sp>
      <p:sp>
        <p:nvSpPr>
          <p:cNvPr id="236" name="Connecteur droit 14"/>
          <p:cNvSpPr/>
          <p:nvPr/>
        </p:nvSpPr>
        <p:spPr>
          <a:xfrm>
            <a:off x="420937" y="6421016"/>
            <a:ext cx="11339694" cy="1"/>
          </a:xfrm>
          <a:prstGeom prst="line">
            <a:avLst/>
          </a:prstGeom>
          <a:ln w="12700">
            <a:solidFill>
              <a:srgbClr val="F48F70"/>
            </a:solidFill>
          </a:ln>
        </p:spPr>
        <p:txBody>
          <a:bodyPr lIns="45719" rIns="45719"/>
          <a:lstStyle/>
          <a:p>
            <a:pPr/>
          </a:p>
        </p:txBody>
      </p:sp>
      <p:sp>
        <p:nvSpPr>
          <p:cNvPr id="237" name="Connecteur droit 15"/>
          <p:cNvSpPr/>
          <p:nvPr/>
        </p:nvSpPr>
        <p:spPr>
          <a:xfrm flipV="1">
            <a:off x="11856639" y="3717032"/>
            <a:ext cx="1" cy="2592289"/>
          </a:xfrm>
          <a:prstGeom prst="line">
            <a:avLst/>
          </a:prstGeom>
          <a:ln w="12700">
            <a:solidFill>
              <a:srgbClr val="484D7A"/>
            </a:solidFill>
          </a:ln>
        </p:spPr>
        <p:txBody>
          <a:bodyPr lIns="45719" rIns="45719"/>
          <a:lstStyle/>
          <a:p>
            <a:pPr/>
          </a:p>
        </p:txBody>
      </p:sp>
      <p:sp>
        <p:nvSpPr>
          <p:cNvPr id="238" name="Connecteur droit 16"/>
          <p:cNvSpPr/>
          <p:nvPr/>
        </p:nvSpPr>
        <p:spPr>
          <a:xfrm flipV="1">
            <a:off x="11760628" y="3044957"/>
            <a:ext cx="1" cy="3376062"/>
          </a:xfrm>
          <a:prstGeom prst="line">
            <a:avLst/>
          </a:prstGeom>
          <a:ln w="12700">
            <a:solidFill>
              <a:srgbClr val="F48F70"/>
            </a:solidFill>
          </a:ln>
        </p:spPr>
        <p:txBody>
          <a:bodyPr lIns="45719" rIns="45719"/>
          <a:lstStyle/>
          <a:p>
            <a:pPr/>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Sommaire">
    <p:spTree>
      <p:nvGrpSpPr>
        <p:cNvPr id="1" name=""/>
        <p:cNvGrpSpPr/>
        <p:nvPr/>
      </p:nvGrpSpPr>
      <p:grpSpPr>
        <a:xfrm>
          <a:off x="0" y="0"/>
          <a:ext cx="0" cy="0"/>
          <a:chOff x="0" y="0"/>
          <a:chExt cx="0" cy="0"/>
        </a:xfrm>
      </p:grpSpPr>
      <p:sp>
        <p:nvSpPr>
          <p:cNvPr id="33" name="Numéro de diapositive"/>
          <p:cNvSpPr txBox="1"/>
          <p:nvPr>
            <p:ph type="sldNum" sz="quarter" idx="2"/>
          </p:nvPr>
        </p:nvSpPr>
        <p:spPr>
          <a:xfrm>
            <a:off x="11510988" y="6633775"/>
            <a:ext cx="153964" cy="135546"/>
          </a:xfrm>
          <a:prstGeom prst="rect">
            <a:avLst/>
          </a:prstGeom>
        </p:spPr>
        <p:txBody>
          <a:bodyPr/>
          <a:lstStyle>
            <a:lvl1pPr>
              <a:defRPr>
                <a:solidFill>
                  <a:srgbClr val="000000"/>
                </a:solidFill>
              </a:defRPr>
            </a:lvl1pPr>
          </a:lstStyle>
          <a:p>
            <a:pPr/>
            <a:fld id="{86CB4B4D-7CA3-9044-876B-883B54F8677D}" type="slidenum"/>
          </a:p>
        </p:txBody>
      </p:sp>
      <p:sp>
        <p:nvSpPr>
          <p:cNvPr id="34" name="Sommaire"/>
          <p:cNvSpPr txBox="1"/>
          <p:nvPr>
            <p:ph type="title" hasCustomPrompt="1"/>
          </p:nvPr>
        </p:nvSpPr>
        <p:spPr>
          <a:xfrm>
            <a:off x="431801" y="910401"/>
            <a:ext cx="11233151" cy="719989"/>
          </a:xfrm>
          <a:prstGeom prst="rect">
            <a:avLst/>
          </a:prstGeom>
          <a:ln w="12700">
            <a:noFill/>
            <a:miter lim="400000"/>
          </a:ln>
        </p:spPr>
        <p:txBody>
          <a:bodyPr lIns="45719" tIns="45719" rIns="45719" bIns="45719"/>
          <a:lstStyle>
            <a:lvl1pPr indent="19050">
              <a:defRPr sz="3300">
                <a:solidFill>
                  <a:srgbClr val="002060"/>
                </a:solidFill>
              </a:defRPr>
            </a:lvl1pPr>
          </a:lstStyle>
          <a:p>
            <a:pPr/>
            <a:r>
              <a:t>Sommaire</a:t>
            </a:r>
          </a:p>
        </p:txBody>
      </p:sp>
      <p:sp>
        <p:nvSpPr>
          <p:cNvPr id="35" name="Connecteur droit 2"/>
          <p:cNvSpPr/>
          <p:nvPr/>
        </p:nvSpPr>
        <p:spPr>
          <a:xfrm flipH="1">
            <a:off x="1199455" y="2084851"/>
            <a:ext cx="1" cy="3840427"/>
          </a:xfrm>
          <a:prstGeom prst="line">
            <a:avLst/>
          </a:prstGeom>
          <a:ln>
            <a:solidFill>
              <a:srgbClr val="000091"/>
            </a:solidFill>
          </a:ln>
        </p:spPr>
        <p:txBody>
          <a:bodyPr lIns="45719" rIns="45719"/>
          <a:lstStyle/>
          <a:p>
            <a:pPr/>
          </a:p>
        </p:txBody>
      </p:sp>
      <p:sp>
        <p:nvSpPr>
          <p:cNvPr id="36" name="Texte niveau 1…"/>
          <p:cNvSpPr txBox="1"/>
          <p:nvPr>
            <p:ph type="body" idx="1" hasCustomPrompt="1"/>
          </p:nvPr>
        </p:nvSpPr>
        <p:spPr>
          <a:xfrm>
            <a:off x="1390650" y="2084918"/>
            <a:ext cx="10176935" cy="3839634"/>
          </a:xfrm>
          <a:prstGeom prst="rect">
            <a:avLst/>
          </a:prstGeom>
        </p:spPr>
        <p:txBody>
          <a:bodyPr>
            <a:normAutofit fontScale="100000" lnSpcReduction="0"/>
          </a:bodyPr>
          <a:lstStyle>
            <a:lvl2pPr marL="0" indent="239993">
              <a:buSzTx/>
              <a:buNone/>
            </a:lvl2pPr>
          </a:lstStyle>
          <a:p>
            <a:pPr/>
            <a:r>
              <a:t>Texte de niveau 1</a:t>
            </a:r>
          </a:p>
          <a:p>
            <a:pPr lvl="1"/>
            <a:r>
              <a:t/>
            </a:r>
          </a:p>
          <a:p>
            <a:pPr lvl="2"/>
            <a:r>
              <a:t/>
            </a:r>
          </a:p>
          <a:p>
            <a:pPr lvl="3"/>
            <a:r>
              <a:t/>
            </a:r>
          </a:p>
          <a:p>
            <a:pPr lvl="4"/>
            <a:r>
              <a:t/>
            </a:r>
          </a:p>
        </p:txBody>
      </p:sp>
      <p:sp>
        <p:nvSpPr>
          <p:cNvPr id="37" name="Espace réservé du texte 15"/>
          <p:cNvSpPr/>
          <p:nvPr>
            <p:ph type="body" sz="quarter" idx="21" hasCustomPrompt="1"/>
          </p:nvPr>
        </p:nvSpPr>
        <p:spPr>
          <a:xfrm>
            <a:off x="298492" y="2084852"/>
            <a:ext cx="805369" cy="384044"/>
          </a:xfrm>
          <a:prstGeom prst="rect">
            <a:avLst/>
          </a:prstGeom>
        </p:spPr>
        <p:txBody>
          <a:bodyPr>
            <a:normAutofit fontScale="100000" lnSpcReduction="0"/>
          </a:bodyPr>
          <a:lstStyle>
            <a:lvl1pPr algn="r">
              <a:defRPr b="1" u="sng"/>
            </a:lvl1pPr>
          </a:lstStyle>
          <a:p>
            <a:pPr/>
            <a:r>
              <a:t>1</a:t>
            </a:r>
          </a:p>
        </p:txBody>
      </p:sp>
    </p:spTree>
  </p:cSld>
  <p:clrMapOvr>
    <a:masterClrMapping/>
  </p:clrMapOvr>
  <p:transition xmlns:p14="http://schemas.microsoft.com/office/powerpoint/2010/main" spd="med" advClick="1"/>
</p:sldLayout>
</file>

<file path=ppt/slideLayouts/slideLayout20.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1_slide">
    <p:spTree>
      <p:nvGrpSpPr>
        <p:cNvPr id="1" name=""/>
        <p:cNvGrpSpPr/>
        <p:nvPr/>
      </p:nvGrpSpPr>
      <p:grpSpPr>
        <a:xfrm>
          <a:off x="0" y="0"/>
          <a:ext cx="0" cy="0"/>
          <a:chOff x="0" y="0"/>
          <a:chExt cx="0" cy="0"/>
        </a:xfrm>
      </p:grpSpPr>
      <p:sp>
        <p:nvSpPr>
          <p:cNvPr id="245" name="Numéro de diapositive"/>
          <p:cNvSpPr txBox="1"/>
          <p:nvPr>
            <p:ph type="sldNum" sz="quarter" idx="2"/>
          </p:nvPr>
        </p:nvSpPr>
        <p:spPr>
          <a:xfrm>
            <a:off x="11510988" y="6633775"/>
            <a:ext cx="153964" cy="135546"/>
          </a:xfrm>
          <a:prstGeom prst="rect">
            <a:avLst/>
          </a:prstGeom>
        </p:spPr>
        <p:txBody>
          <a:bodyPr/>
          <a:lstStyle>
            <a:lvl1pPr>
              <a:defRPr>
                <a:solidFill>
                  <a:srgbClr val="000000"/>
                </a:solidFill>
              </a:defRPr>
            </a:lvl1pPr>
          </a:lstStyle>
          <a:p>
            <a:pPr/>
            <a:fld id="{86CB4B4D-7CA3-9044-876B-883B54F8677D}" type="slidenum"/>
          </a:p>
        </p:txBody>
      </p:sp>
      <p:sp>
        <p:nvSpPr>
          <p:cNvPr id="246" name="Texte niveau 1…"/>
          <p:cNvSpPr txBox="1"/>
          <p:nvPr>
            <p:ph type="body" sz="quarter" idx="1" hasCustomPrompt="1"/>
          </p:nvPr>
        </p:nvSpPr>
        <p:spPr>
          <a:xfrm>
            <a:off x="431801" y="1664905"/>
            <a:ext cx="11232820" cy="323936"/>
          </a:xfrm>
          <a:prstGeom prst="rect">
            <a:avLst/>
          </a:prstGeom>
        </p:spPr>
        <p:txBody>
          <a:bodyPr>
            <a:normAutofit fontScale="100000" lnSpcReduction="0"/>
          </a:bodyPr>
          <a:lstStyle>
            <a:lvl1pPr indent="126996">
              <a:spcBef>
                <a:spcPts val="1000"/>
              </a:spcBef>
              <a:defRPr b="1" sz="2000">
                <a:solidFill>
                  <a:srgbClr val="808080"/>
                </a:solidFill>
              </a:defRPr>
            </a:lvl1pPr>
            <a:lvl2pPr marL="594284" indent="-239993">
              <a:spcBef>
                <a:spcPts val="1000"/>
              </a:spcBef>
              <a:buAutoNum type="alphaLcPeriod" startAt="1"/>
              <a:defRPr b="1" sz="2000">
                <a:solidFill>
                  <a:srgbClr val="808080"/>
                </a:solidFill>
              </a:defRPr>
            </a:lvl2pPr>
            <a:lvl3pPr marL="945968" indent="-351683">
              <a:spcBef>
                <a:spcPts val="1000"/>
              </a:spcBef>
              <a:defRPr b="1" sz="2000">
                <a:solidFill>
                  <a:srgbClr val="808080"/>
                </a:solidFill>
              </a:defRPr>
            </a:lvl3pPr>
            <a:lvl4pPr marL="1291467" indent="-457187">
              <a:spcBef>
                <a:spcPts val="1000"/>
              </a:spcBef>
              <a:defRPr b="1" sz="2000">
                <a:solidFill>
                  <a:srgbClr val="808080"/>
                </a:solidFill>
              </a:defRPr>
            </a:lvl4pPr>
            <a:lvl5pPr marL="1630258" indent="-507986">
              <a:spcBef>
                <a:spcPts val="1000"/>
              </a:spcBef>
              <a:defRPr b="1" sz="2000">
                <a:solidFill>
                  <a:srgbClr val="808080"/>
                </a:solidFill>
              </a:defRPr>
            </a:lvl5pPr>
          </a:lstStyle>
          <a:p>
            <a:pPr/>
            <a:r>
              <a:t>Sous-titre</a:t>
            </a:r>
          </a:p>
          <a:p>
            <a:pPr lvl="1"/>
            <a:r>
              <a:t/>
            </a:r>
          </a:p>
          <a:p>
            <a:pPr lvl="2"/>
            <a:r>
              <a:t/>
            </a:r>
          </a:p>
          <a:p>
            <a:pPr lvl="3"/>
            <a:r>
              <a:t/>
            </a:r>
          </a:p>
          <a:p>
            <a:pPr lvl="4"/>
            <a:r>
              <a:t/>
            </a:r>
          </a:p>
        </p:txBody>
      </p:sp>
      <p:sp>
        <p:nvSpPr>
          <p:cNvPr id="247" name="Titre"/>
          <p:cNvSpPr txBox="1"/>
          <p:nvPr>
            <p:ph type="title" hasCustomPrompt="1"/>
          </p:nvPr>
        </p:nvSpPr>
        <p:spPr>
          <a:xfrm>
            <a:off x="431801" y="910401"/>
            <a:ext cx="11233151" cy="719989"/>
          </a:xfrm>
          <a:prstGeom prst="rect">
            <a:avLst/>
          </a:prstGeom>
          <a:ln w="12700">
            <a:noFill/>
            <a:miter lim="400000"/>
          </a:ln>
        </p:spPr>
        <p:txBody>
          <a:bodyPr lIns="45719" tIns="45719" rIns="45719" bIns="45719"/>
          <a:lstStyle>
            <a:lvl1pPr indent="19050">
              <a:defRPr sz="3300">
                <a:solidFill>
                  <a:srgbClr val="002060"/>
                </a:solidFill>
              </a:defRPr>
            </a:lvl1pPr>
          </a:lstStyle>
          <a:p>
            <a:pPr/>
            <a:r>
              <a:t>Titre</a:t>
            </a:r>
          </a:p>
        </p:txBody>
      </p:sp>
      <p:sp>
        <p:nvSpPr>
          <p:cNvPr id="248" name="Espace réservé du texte 11"/>
          <p:cNvSpPr/>
          <p:nvPr>
            <p:ph type="body" idx="21" hasCustomPrompt="1"/>
          </p:nvPr>
        </p:nvSpPr>
        <p:spPr>
          <a:xfrm>
            <a:off x="431800" y="2276872"/>
            <a:ext cx="11232445" cy="3840427"/>
          </a:xfrm>
          <a:prstGeom prst="rect">
            <a:avLst/>
          </a:prstGeom>
        </p:spPr>
        <p:txBody>
          <a:bodyPr>
            <a:normAutofit fontScale="100000" lnSpcReduction="0"/>
          </a:bodyPr>
          <a:lstStyle/>
          <a:p>
            <a:pPr/>
            <a:r>
              <a:t>Texte de niveau 1
Texte de niveau 2
Texte de niveau 3
Texte de niveau 4
Texte de niveau 5</a:t>
            </a:r>
          </a:p>
        </p:txBody>
      </p:sp>
    </p:spTree>
  </p:cSld>
  <p:clrMapOvr>
    <a:masterClrMapping/>
  </p:clrMapOvr>
  <p:transition xmlns:p14="http://schemas.microsoft.com/office/powerpoint/2010/main" spd="med" advClick="1"/>
</p:sldLayout>
</file>

<file path=ppt/slideLayouts/slideLayout2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slide texte">
    <p:spTree>
      <p:nvGrpSpPr>
        <p:cNvPr id="1" name=""/>
        <p:cNvGrpSpPr/>
        <p:nvPr/>
      </p:nvGrpSpPr>
      <p:grpSpPr>
        <a:xfrm>
          <a:off x="0" y="0"/>
          <a:ext cx="0" cy="0"/>
          <a:chOff x="0" y="0"/>
          <a:chExt cx="0" cy="0"/>
        </a:xfrm>
      </p:grpSpPr>
      <p:sp>
        <p:nvSpPr>
          <p:cNvPr id="255" name="Numéro de diapositive"/>
          <p:cNvSpPr txBox="1"/>
          <p:nvPr>
            <p:ph type="sldNum" sz="quarter" idx="2"/>
          </p:nvPr>
        </p:nvSpPr>
        <p:spPr>
          <a:xfrm>
            <a:off x="11510988" y="6633775"/>
            <a:ext cx="153964" cy="135546"/>
          </a:xfrm>
          <a:prstGeom prst="rect">
            <a:avLst/>
          </a:prstGeom>
        </p:spPr>
        <p:txBody>
          <a:bodyPr/>
          <a:lstStyle>
            <a:lvl1pPr>
              <a:defRPr>
                <a:solidFill>
                  <a:srgbClr val="000000"/>
                </a:solidFill>
              </a:defRPr>
            </a:lvl1pPr>
          </a:lstStyle>
          <a:p>
            <a:pPr/>
            <a:fld id="{86CB4B4D-7CA3-9044-876B-883B54F8677D}" type="slidenum"/>
          </a:p>
        </p:txBody>
      </p:sp>
      <p:sp>
        <p:nvSpPr>
          <p:cNvPr id="256" name="Texte niveau 1…"/>
          <p:cNvSpPr txBox="1"/>
          <p:nvPr>
            <p:ph type="body" sz="quarter" idx="1" hasCustomPrompt="1"/>
          </p:nvPr>
        </p:nvSpPr>
        <p:spPr>
          <a:xfrm>
            <a:off x="431801" y="1664905"/>
            <a:ext cx="11232820" cy="323936"/>
          </a:xfrm>
          <a:prstGeom prst="rect">
            <a:avLst/>
          </a:prstGeom>
        </p:spPr>
        <p:txBody>
          <a:bodyPr>
            <a:normAutofit fontScale="100000" lnSpcReduction="0"/>
          </a:bodyPr>
          <a:lstStyle>
            <a:lvl1pPr indent="126996">
              <a:spcBef>
                <a:spcPts val="1000"/>
              </a:spcBef>
              <a:defRPr b="1" sz="2000">
                <a:solidFill>
                  <a:srgbClr val="808080"/>
                </a:solidFill>
              </a:defRPr>
            </a:lvl1pPr>
            <a:lvl2pPr marL="594284" indent="-239993">
              <a:spcBef>
                <a:spcPts val="1000"/>
              </a:spcBef>
              <a:buAutoNum type="alphaLcPeriod" startAt="1"/>
              <a:defRPr b="1" sz="2000">
                <a:solidFill>
                  <a:srgbClr val="808080"/>
                </a:solidFill>
              </a:defRPr>
            </a:lvl2pPr>
            <a:lvl3pPr marL="945968" indent="-351683">
              <a:spcBef>
                <a:spcPts val="1000"/>
              </a:spcBef>
              <a:defRPr b="1" sz="2000">
                <a:solidFill>
                  <a:srgbClr val="808080"/>
                </a:solidFill>
              </a:defRPr>
            </a:lvl3pPr>
            <a:lvl4pPr marL="1291467" indent="-457187">
              <a:spcBef>
                <a:spcPts val="1000"/>
              </a:spcBef>
              <a:defRPr b="1" sz="2000">
                <a:solidFill>
                  <a:srgbClr val="808080"/>
                </a:solidFill>
              </a:defRPr>
            </a:lvl4pPr>
            <a:lvl5pPr marL="1630258" indent="-507986">
              <a:spcBef>
                <a:spcPts val="1000"/>
              </a:spcBef>
              <a:defRPr b="1" sz="2000">
                <a:solidFill>
                  <a:srgbClr val="808080"/>
                </a:solidFill>
              </a:defRPr>
            </a:lvl5pPr>
          </a:lstStyle>
          <a:p>
            <a:pPr/>
            <a:r>
              <a:t>Sous-titre</a:t>
            </a:r>
          </a:p>
          <a:p>
            <a:pPr lvl="1"/>
            <a:r>
              <a:t/>
            </a:r>
          </a:p>
          <a:p>
            <a:pPr lvl="2"/>
            <a:r>
              <a:t/>
            </a:r>
          </a:p>
          <a:p>
            <a:pPr lvl="3"/>
            <a:r>
              <a:t/>
            </a:r>
          </a:p>
          <a:p>
            <a:pPr lvl="4"/>
            <a:r>
              <a:t/>
            </a:r>
          </a:p>
        </p:txBody>
      </p:sp>
      <p:sp>
        <p:nvSpPr>
          <p:cNvPr id="257" name="Titre"/>
          <p:cNvSpPr txBox="1"/>
          <p:nvPr>
            <p:ph type="title" hasCustomPrompt="1"/>
          </p:nvPr>
        </p:nvSpPr>
        <p:spPr>
          <a:xfrm>
            <a:off x="431801" y="910401"/>
            <a:ext cx="11233151" cy="719989"/>
          </a:xfrm>
          <a:prstGeom prst="rect">
            <a:avLst/>
          </a:prstGeom>
          <a:ln w="12700">
            <a:noFill/>
            <a:miter lim="400000"/>
          </a:ln>
        </p:spPr>
        <p:txBody>
          <a:bodyPr lIns="45719" tIns="45719" rIns="45719" bIns="45719"/>
          <a:lstStyle>
            <a:lvl1pPr indent="19050">
              <a:defRPr sz="3300">
                <a:solidFill>
                  <a:srgbClr val="002060"/>
                </a:solidFill>
              </a:defRPr>
            </a:lvl1pPr>
          </a:lstStyle>
          <a:p>
            <a:pPr/>
            <a:r>
              <a:t>Titre</a:t>
            </a:r>
          </a:p>
        </p:txBody>
      </p:sp>
      <p:sp>
        <p:nvSpPr>
          <p:cNvPr id="258" name="Espace réservé du texte 11"/>
          <p:cNvSpPr/>
          <p:nvPr>
            <p:ph type="body" idx="21" hasCustomPrompt="1"/>
          </p:nvPr>
        </p:nvSpPr>
        <p:spPr>
          <a:xfrm>
            <a:off x="431800" y="2276872"/>
            <a:ext cx="11232445" cy="3840427"/>
          </a:xfrm>
          <a:prstGeom prst="rect">
            <a:avLst/>
          </a:prstGeom>
        </p:spPr>
        <p:txBody>
          <a:bodyPr>
            <a:normAutofit fontScale="100000" lnSpcReduction="0"/>
          </a:bodyPr>
          <a:lstStyle/>
          <a:p>
            <a:pPr/>
            <a:r>
              <a:t>Texte de niveau 1
Texte de niveau 2
Texte de niveau 3
Texte de niveau 4
Texte de niveau 5</a:t>
            </a:r>
          </a:p>
        </p:txBody>
      </p:sp>
    </p:spTree>
  </p:cSld>
  <p:clrMapOvr>
    <a:masterClrMapping/>
  </p:clrMapOvr>
  <p:transition xmlns:p14="http://schemas.microsoft.com/office/powerpoint/2010/main" spd="med" advClick="1"/>
</p:sldLayout>
</file>

<file path=ppt/slideLayouts/slideLayout2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Sommaire">
    <p:spTree>
      <p:nvGrpSpPr>
        <p:cNvPr id="1" name=""/>
        <p:cNvGrpSpPr/>
        <p:nvPr/>
      </p:nvGrpSpPr>
      <p:grpSpPr>
        <a:xfrm>
          <a:off x="0" y="0"/>
          <a:ext cx="0" cy="0"/>
          <a:chOff x="0" y="0"/>
          <a:chExt cx="0" cy="0"/>
        </a:xfrm>
      </p:grpSpPr>
      <p:sp>
        <p:nvSpPr>
          <p:cNvPr id="265" name="Numéro de diapositive"/>
          <p:cNvSpPr txBox="1"/>
          <p:nvPr>
            <p:ph type="sldNum" sz="quarter" idx="2"/>
          </p:nvPr>
        </p:nvSpPr>
        <p:spPr>
          <a:xfrm>
            <a:off x="11510988" y="6633775"/>
            <a:ext cx="153964" cy="135546"/>
          </a:xfrm>
          <a:prstGeom prst="rect">
            <a:avLst/>
          </a:prstGeom>
        </p:spPr>
        <p:txBody>
          <a:bodyPr/>
          <a:lstStyle>
            <a:lvl1pPr>
              <a:defRPr>
                <a:solidFill>
                  <a:srgbClr val="000000"/>
                </a:solidFill>
              </a:defRPr>
            </a:lvl1pPr>
          </a:lstStyle>
          <a:p>
            <a:pPr/>
            <a:fld id="{86CB4B4D-7CA3-9044-876B-883B54F8677D}" type="slidenum"/>
          </a:p>
        </p:txBody>
      </p:sp>
      <p:sp>
        <p:nvSpPr>
          <p:cNvPr id="266" name="Sommaire"/>
          <p:cNvSpPr txBox="1"/>
          <p:nvPr>
            <p:ph type="title" hasCustomPrompt="1"/>
          </p:nvPr>
        </p:nvSpPr>
        <p:spPr>
          <a:xfrm>
            <a:off x="431801" y="910401"/>
            <a:ext cx="11233151" cy="719989"/>
          </a:xfrm>
          <a:prstGeom prst="rect">
            <a:avLst/>
          </a:prstGeom>
          <a:ln w="12700">
            <a:noFill/>
            <a:miter lim="400000"/>
          </a:ln>
        </p:spPr>
        <p:txBody>
          <a:bodyPr lIns="45719" tIns="45719" rIns="45719" bIns="45719"/>
          <a:lstStyle>
            <a:lvl1pPr indent="19050">
              <a:defRPr sz="3300">
                <a:solidFill>
                  <a:srgbClr val="002060"/>
                </a:solidFill>
              </a:defRPr>
            </a:lvl1pPr>
          </a:lstStyle>
          <a:p>
            <a:pPr/>
            <a:r>
              <a:t>Sommaire</a:t>
            </a:r>
          </a:p>
        </p:txBody>
      </p:sp>
      <p:sp>
        <p:nvSpPr>
          <p:cNvPr id="267" name="Connecteur droit 2"/>
          <p:cNvSpPr/>
          <p:nvPr/>
        </p:nvSpPr>
        <p:spPr>
          <a:xfrm flipH="1">
            <a:off x="1199455" y="2084851"/>
            <a:ext cx="1" cy="3840427"/>
          </a:xfrm>
          <a:prstGeom prst="line">
            <a:avLst/>
          </a:prstGeom>
          <a:ln>
            <a:solidFill>
              <a:srgbClr val="000091"/>
            </a:solidFill>
          </a:ln>
        </p:spPr>
        <p:txBody>
          <a:bodyPr lIns="45719" rIns="45719"/>
          <a:lstStyle/>
          <a:p>
            <a:pPr/>
          </a:p>
        </p:txBody>
      </p:sp>
      <p:sp>
        <p:nvSpPr>
          <p:cNvPr id="268" name="Texte niveau 1…"/>
          <p:cNvSpPr txBox="1"/>
          <p:nvPr>
            <p:ph type="body" idx="1" hasCustomPrompt="1"/>
          </p:nvPr>
        </p:nvSpPr>
        <p:spPr>
          <a:xfrm>
            <a:off x="1390650" y="2084918"/>
            <a:ext cx="10176935" cy="3839634"/>
          </a:xfrm>
          <a:prstGeom prst="rect">
            <a:avLst/>
          </a:prstGeom>
        </p:spPr>
        <p:txBody>
          <a:bodyPr>
            <a:normAutofit fontScale="100000" lnSpcReduction="0"/>
          </a:bodyPr>
          <a:lstStyle>
            <a:lvl2pPr marL="0" indent="239993">
              <a:buSzTx/>
              <a:buNone/>
            </a:lvl2pPr>
          </a:lstStyle>
          <a:p>
            <a:pPr/>
            <a:r>
              <a:t>Texte de niveau 1</a:t>
            </a:r>
          </a:p>
          <a:p>
            <a:pPr lvl="1"/>
            <a:r>
              <a:t/>
            </a:r>
          </a:p>
          <a:p>
            <a:pPr lvl="2"/>
            <a:r>
              <a:t/>
            </a:r>
          </a:p>
          <a:p>
            <a:pPr lvl="3"/>
            <a:r>
              <a:t/>
            </a:r>
          </a:p>
          <a:p>
            <a:pPr lvl="4"/>
            <a:r>
              <a:t/>
            </a:r>
          </a:p>
        </p:txBody>
      </p:sp>
      <p:sp>
        <p:nvSpPr>
          <p:cNvPr id="269" name="Espace réservé du texte 15"/>
          <p:cNvSpPr/>
          <p:nvPr>
            <p:ph type="body" sz="quarter" idx="21" hasCustomPrompt="1"/>
          </p:nvPr>
        </p:nvSpPr>
        <p:spPr>
          <a:xfrm>
            <a:off x="298492" y="2084852"/>
            <a:ext cx="805369" cy="384044"/>
          </a:xfrm>
          <a:prstGeom prst="rect">
            <a:avLst/>
          </a:prstGeom>
        </p:spPr>
        <p:txBody>
          <a:bodyPr>
            <a:normAutofit fontScale="100000" lnSpcReduction="0"/>
          </a:bodyPr>
          <a:lstStyle>
            <a:lvl1pPr algn="r">
              <a:defRPr b="1" u="sng"/>
            </a:lvl1pPr>
          </a:lstStyle>
          <a:p>
            <a:pPr/>
            <a:r>
              <a:t>1</a:t>
            </a:r>
          </a:p>
        </p:txBody>
      </p:sp>
    </p:spTree>
  </p:cSld>
  <p:clrMapOvr>
    <a:masterClrMapping/>
  </p:clrMapOvr>
  <p:transition xmlns:p14="http://schemas.microsoft.com/office/powerpoint/2010/main" spd="med" advClick="1"/>
</p:sldLayout>
</file>

<file path=ppt/slideLayouts/slideLayout2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Colonnes de texte">
    <p:spTree>
      <p:nvGrpSpPr>
        <p:cNvPr id="1" name=""/>
        <p:cNvGrpSpPr/>
        <p:nvPr/>
      </p:nvGrpSpPr>
      <p:grpSpPr>
        <a:xfrm>
          <a:off x="0" y="0"/>
          <a:ext cx="0" cy="0"/>
          <a:chOff x="0" y="0"/>
          <a:chExt cx="0" cy="0"/>
        </a:xfrm>
      </p:grpSpPr>
      <p:sp>
        <p:nvSpPr>
          <p:cNvPr id="276" name="Numéro de diapositive"/>
          <p:cNvSpPr txBox="1"/>
          <p:nvPr>
            <p:ph type="sldNum" sz="quarter" idx="2"/>
          </p:nvPr>
        </p:nvSpPr>
        <p:spPr>
          <a:xfrm>
            <a:off x="11510988" y="6633775"/>
            <a:ext cx="153964" cy="135546"/>
          </a:xfrm>
          <a:prstGeom prst="rect">
            <a:avLst/>
          </a:prstGeom>
        </p:spPr>
        <p:txBody>
          <a:bodyPr/>
          <a:lstStyle>
            <a:lvl1pPr>
              <a:defRPr>
                <a:solidFill>
                  <a:srgbClr val="000000"/>
                </a:solidFill>
              </a:defRPr>
            </a:lvl1pPr>
          </a:lstStyle>
          <a:p>
            <a:pPr/>
            <a:fld id="{86CB4B4D-7CA3-9044-876B-883B54F8677D}" type="slidenum"/>
          </a:p>
        </p:txBody>
      </p:sp>
      <p:sp>
        <p:nvSpPr>
          <p:cNvPr id="277" name="Texte niveau 1…"/>
          <p:cNvSpPr txBox="1"/>
          <p:nvPr>
            <p:ph type="body" sz="quarter" idx="1" hasCustomPrompt="1"/>
          </p:nvPr>
        </p:nvSpPr>
        <p:spPr>
          <a:xfrm>
            <a:off x="431801" y="1664905"/>
            <a:ext cx="11232820" cy="323936"/>
          </a:xfrm>
          <a:prstGeom prst="rect">
            <a:avLst/>
          </a:prstGeom>
        </p:spPr>
        <p:txBody>
          <a:bodyPr>
            <a:normAutofit fontScale="100000" lnSpcReduction="0"/>
          </a:bodyPr>
          <a:lstStyle>
            <a:lvl1pPr indent="126996">
              <a:spcBef>
                <a:spcPts val="1000"/>
              </a:spcBef>
              <a:defRPr b="1" sz="2000">
                <a:solidFill>
                  <a:srgbClr val="808080"/>
                </a:solidFill>
              </a:defRPr>
            </a:lvl1pPr>
            <a:lvl2pPr marL="606984" indent="-239993">
              <a:spcBef>
                <a:spcPts val="1000"/>
              </a:spcBef>
              <a:buAutoNum type="alphaLcPeriod" startAt="1"/>
              <a:defRPr b="1" sz="2000">
                <a:solidFill>
                  <a:srgbClr val="808080"/>
                </a:solidFill>
              </a:defRPr>
            </a:lvl2pPr>
            <a:lvl3pPr marL="958668" indent="-351683">
              <a:spcBef>
                <a:spcPts val="1000"/>
              </a:spcBef>
              <a:defRPr b="1" sz="2000">
                <a:solidFill>
                  <a:srgbClr val="808080"/>
                </a:solidFill>
              </a:defRPr>
            </a:lvl3pPr>
            <a:lvl4pPr marL="1304167" indent="-457187">
              <a:spcBef>
                <a:spcPts val="1000"/>
              </a:spcBef>
              <a:defRPr b="1" sz="2000">
                <a:solidFill>
                  <a:srgbClr val="808080"/>
                </a:solidFill>
              </a:defRPr>
            </a:lvl4pPr>
            <a:lvl5pPr marL="1642958" indent="-507986">
              <a:spcBef>
                <a:spcPts val="1000"/>
              </a:spcBef>
              <a:defRPr b="1" sz="2000">
                <a:solidFill>
                  <a:srgbClr val="808080"/>
                </a:solidFill>
              </a:defRPr>
            </a:lvl5pPr>
          </a:lstStyle>
          <a:p>
            <a:pPr/>
            <a:r>
              <a:t>Sous-titre</a:t>
            </a:r>
          </a:p>
          <a:p>
            <a:pPr lvl="1"/>
            <a:r>
              <a:t/>
            </a:r>
          </a:p>
          <a:p>
            <a:pPr lvl="2"/>
            <a:r>
              <a:t/>
            </a:r>
          </a:p>
          <a:p>
            <a:pPr lvl="3"/>
            <a:r>
              <a:t/>
            </a:r>
          </a:p>
          <a:p>
            <a:pPr lvl="4"/>
            <a:r>
              <a:t/>
            </a:r>
          </a:p>
        </p:txBody>
      </p:sp>
      <p:sp>
        <p:nvSpPr>
          <p:cNvPr id="278" name="Titre"/>
          <p:cNvSpPr txBox="1"/>
          <p:nvPr>
            <p:ph type="title" hasCustomPrompt="1"/>
          </p:nvPr>
        </p:nvSpPr>
        <p:spPr>
          <a:xfrm>
            <a:off x="431801" y="910401"/>
            <a:ext cx="11233151" cy="719989"/>
          </a:xfrm>
          <a:prstGeom prst="rect">
            <a:avLst/>
          </a:prstGeom>
          <a:ln w="12700">
            <a:noFill/>
            <a:miter lim="400000"/>
          </a:ln>
        </p:spPr>
        <p:txBody>
          <a:bodyPr lIns="45719" tIns="45719" rIns="45719" bIns="45719"/>
          <a:lstStyle>
            <a:lvl1pPr indent="19050">
              <a:defRPr sz="3300">
                <a:solidFill>
                  <a:srgbClr val="002060"/>
                </a:solidFill>
              </a:defRPr>
            </a:lvl1pPr>
          </a:lstStyle>
          <a:p>
            <a:pPr/>
            <a:r>
              <a:t>Titre</a:t>
            </a:r>
          </a:p>
        </p:txBody>
      </p:sp>
      <p:sp>
        <p:nvSpPr>
          <p:cNvPr id="279" name="Espace réservé du texte 11"/>
          <p:cNvSpPr/>
          <p:nvPr>
            <p:ph type="body" sz="quarter" idx="21" hasCustomPrompt="1"/>
          </p:nvPr>
        </p:nvSpPr>
        <p:spPr>
          <a:xfrm>
            <a:off x="431371" y="2276872"/>
            <a:ext cx="3408628" cy="3840427"/>
          </a:xfrm>
          <a:prstGeom prst="rect">
            <a:avLst/>
          </a:prstGeom>
        </p:spPr>
        <p:txBody>
          <a:bodyPr>
            <a:normAutofit fontScale="100000" lnSpcReduction="0"/>
          </a:bodyPr>
          <a:lstStyle/>
          <a:p>
            <a:pPr/>
            <a:r>
              <a:t>Texte de niveau 1
Texte de niveau 2
Texte de niveau 3
Texte de niveau 4
Texte de niveau 5</a:t>
            </a:r>
          </a:p>
        </p:txBody>
      </p:sp>
      <p:sp>
        <p:nvSpPr>
          <p:cNvPr id="280" name="Espace réservé du texte 11"/>
          <p:cNvSpPr/>
          <p:nvPr>
            <p:ph type="body" sz="quarter" idx="22" hasCustomPrompt="1"/>
          </p:nvPr>
        </p:nvSpPr>
        <p:spPr>
          <a:xfrm>
            <a:off x="4367807" y="2276872"/>
            <a:ext cx="3360001" cy="3840427"/>
          </a:xfrm>
          <a:prstGeom prst="rect">
            <a:avLst/>
          </a:prstGeom>
        </p:spPr>
        <p:txBody>
          <a:bodyPr>
            <a:normAutofit fontScale="100000" lnSpcReduction="0"/>
          </a:bodyPr>
          <a:lstStyle/>
          <a:p>
            <a:pPr/>
            <a:r>
              <a:t>Texte de niveau 1
Texte de niveau 2
Texte de niveau 3
Texte de niveau 4
Texte de niveau 5</a:t>
            </a:r>
          </a:p>
        </p:txBody>
      </p:sp>
      <p:sp>
        <p:nvSpPr>
          <p:cNvPr id="281" name="Espace réservé du texte 11"/>
          <p:cNvSpPr/>
          <p:nvPr>
            <p:ph type="body" sz="quarter" idx="23" hasCustomPrompt="1"/>
          </p:nvPr>
        </p:nvSpPr>
        <p:spPr>
          <a:xfrm>
            <a:off x="8304245" y="2276872"/>
            <a:ext cx="3360001" cy="3840427"/>
          </a:xfrm>
          <a:prstGeom prst="rect">
            <a:avLst/>
          </a:prstGeom>
        </p:spPr>
        <p:txBody>
          <a:bodyPr>
            <a:normAutofit fontScale="100000" lnSpcReduction="0"/>
          </a:bodyPr>
          <a:lstStyle/>
          <a:p>
            <a:pPr/>
            <a:r>
              <a:t>Texte de niveau 1
Texte de niveau 2
Texte de niveau 3
Texte de niveau 4
Texte de niveau 5</a:t>
            </a:r>
          </a:p>
        </p:txBody>
      </p:sp>
    </p:spTree>
  </p:cSld>
  <p:clrMapOvr>
    <a:masterClrMapping/>
  </p:clrMapOvr>
  <p:transition xmlns:p14="http://schemas.microsoft.com/office/powerpoint/2010/main" spd="med" advClick="1"/>
</p:sldLayout>
</file>

<file path=ppt/slideLayouts/slideLayout2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re, sous-titre, textes 3 et image ">
    <p:spTree>
      <p:nvGrpSpPr>
        <p:cNvPr id="1" name=""/>
        <p:cNvGrpSpPr/>
        <p:nvPr/>
      </p:nvGrpSpPr>
      <p:grpSpPr>
        <a:xfrm>
          <a:off x="0" y="0"/>
          <a:ext cx="0" cy="0"/>
          <a:chOff x="0" y="0"/>
          <a:chExt cx="0" cy="0"/>
        </a:xfrm>
      </p:grpSpPr>
      <p:sp>
        <p:nvSpPr>
          <p:cNvPr id="288" name="Numéro de diapositive"/>
          <p:cNvSpPr txBox="1"/>
          <p:nvPr>
            <p:ph type="sldNum" sz="quarter" idx="2"/>
          </p:nvPr>
        </p:nvSpPr>
        <p:spPr>
          <a:xfrm>
            <a:off x="11510988" y="6633775"/>
            <a:ext cx="153964" cy="135546"/>
          </a:xfrm>
          <a:prstGeom prst="rect">
            <a:avLst/>
          </a:prstGeom>
        </p:spPr>
        <p:txBody>
          <a:bodyPr/>
          <a:lstStyle>
            <a:lvl1pPr>
              <a:defRPr>
                <a:solidFill>
                  <a:srgbClr val="000000"/>
                </a:solidFill>
              </a:defRPr>
            </a:lvl1pPr>
          </a:lstStyle>
          <a:p>
            <a:pPr/>
            <a:fld id="{86CB4B4D-7CA3-9044-876B-883B54F8677D}" type="slidenum"/>
          </a:p>
        </p:txBody>
      </p:sp>
      <p:sp>
        <p:nvSpPr>
          <p:cNvPr id="289" name="Texte niveau 1…"/>
          <p:cNvSpPr txBox="1"/>
          <p:nvPr>
            <p:ph type="body" sz="quarter" idx="1" hasCustomPrompt="1"/>
          </p:nvPr>
        </p:nvSpPr>
        <p:spPr>
          <a:xfrm>
            <a:off x="431371" y="2276872"/>
            <a:ext cx="3360000" cy="3840427"/>
          </a:xfrm>
          <a:prstGeom prst="rect">
            <a:avLst/>
          </a:prstGeom>
        </p:spPr>
        <p:txBody>
          <a:bodyPr>
            <a:normAutofit fontScale="100000" lnSpcReduction="0"/>
          </a:bodyPr>
          <a:lstStyle/>
          <a:p>
            <a:pPr/>
            <a:r>
              <a:t>Texte de niveau 1</a:t>
            </a:r>
          </a:p>
          <a:p>
            <a:pPr lvl="1"/>
            <a:r>
              <a:t/>
            </a:r>
          </a:p>
          <a:p>
            <a:pPr lvl="2"/>
            <a:r>
              <a:t/>
            </a:r>
          </a:p>
          <a:p>
            <a:pPr lvl="3"/>
            <a:r>
              <a:t/>
            </a:r>
          </a:p>
          <a:p>
            <a:pPr lvl="4"/>
            <a:r>
              <a:t/>
            </a:r>
          </a:p>
        </p:txBody>
      </p:sp>
      <p:sp>
        <p:nvSpPr>
          <p:cNvPr id="290" name="Espace réservé du texte 7"/>
          <p:cNvSpPr/>
          <p:nvPr>
            <p:ph type="body" sz="quarter" idx="21" hasCustomPrompt="1"/>
          </p:nvPr>
        </p:nvSpPr>
        <p:spPr>
          <a:xfrm>
            <a:off x="431801" y="1664905"/>
            <a:ext cx="11232820" cy="323936"/>
          </a:xfrm>
          <a:prstGeom prst="rect">
            <a:avLst/>
          </a:prstGeom>
        </p:spPr>
        <p:txBody>
          <a:bodyPr>
            <a:normAutofit fontScale="100000" lnSpcReduction="0"/>
          </a:bodyPr>
          <a:lstStyle>
            <a:lvl1pPr indent="126996">
              <a:spcBef>
                <a:spcPts val="1000"/>
              </a:spcBef>
              <a:defRPr b="1" sz="2000">
                <a:solidFill>
                  <a:srgbClr val="808080"/>
                </a:solidFill>
              </a:defRPr>
            </a:lvl1pPr>
          </a:lstStyle>
          <a:p>
            <a:pPr/>
            <a:r>
              <a:t>Sous-titre</a:t>
            </a:r>
          </a:p>
        </p:txBody>
      </p:sp>
      <p:sp>
        <p:nvSpPr>
          <p:cNvPr id="291" name="Titre"/>
          <p:cNvSpPr txBox="1"/>
          <p:nvPr>
            <p:ph type="title" hasCustomPrompt="1"/>
          </p:nvPr>
        </p:nvSpPr>
        <p:spPr>
          <a:xfrm>
            <a:off x="431801" y="910401"/>
            <a:ext cx="11233151" cy="719989"/>
          </a:xfrm>
          <a:prstGeom prst="rect">
            <a:avLst/>
          </a:prstGeom>
          <a:ln w="12700">
            <a:noFill/>
            <a:miter lim="400000"/>
          </a:ln>
        </p:spPr>
        <p:txBody>
          <a:bodyPr lIns="45719" tIns="45719" rIns="45719" bIns="45719"/>
          <a:lstStyle>
            <a:lvl1pPr indent="19050">
              <a:defRPr sz="3300">
                <a:solidFill>
                  <a:srgbClr val="002060"/>
                </a:solidFill>
              </a:defRPr>
            </a:lvl1pPr>
          </a:lstStyle>
          <a:p>
            <a:pPr/>
            <a:r>
              <a:t>Titre</a:t>
            </a:r>
          </a:p>
        </p:txBody>
      </p:sp>
      <p:sp>
        <p:nvSpPr>
          <p:cNvPr id="292" name="Espace réservé pour une image  7"/>
          <p:cNvSpPr/>
          <p:nvPr>
            <p:ph type="pic" sz="half" idx="22"/>
          </p:nvPr>
        </p:nvSpPr>
        <p:spPr>
          <a:xfrm>
            <a:off x="4175786" y="2276872"/>
            <a:ext cx="7488834" cy="3840427"/>
          </a:xfrm>
          <a:prstGeom prst="rect">
            <a:avLst/>
          </a:prstGeom>
        </p:spPr>
        <p:txBody>
          <a:bodyPr lIns="91439" tIns="45719" rIns="91439" bIns="45719"/>
          <a:lstStyle/>
          <a:p>
            <a:pPr/>
          </a:p>
        </p:txBody>
      </p:sp>
    </p:spTree>
  </p:cSld>
  <p:clrMapOvr>
    <a:masterClrMapping/>
  </p:clrMapOvr>
  <p:transition xmlns:p14="http://schemas.microsoft.com/office/powerpoint/2010/main" spd="med" advClick="1"/>
</p:sldLayout>
</file>

<file path=ppt/slideLayouts/slideLayout2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1_Titre, sous-titre, textes 3, et graphique ">
    <p:spTree>
      <p:nvGrpSpPr>
        <p:cNvPr id="1" name=""/>
        <p:cNvGrpSpPr/>
        <p:nvPr/>
      </p:nvGrpSpPr>
      <p:grpSpPr>
        <a:xfrm>
          <a:off x="0" y="0"/>
          <a:ext cx="0" cy="0"/>
          <a:chOff x="0" y="0"/>
          <a:chExt cx="0" cy="0"/>
        </a:xfrm>
      </p:grpSpPr>
      <p:sp>
        <p:nvSpPr>
          <p:cNvPr id="299" name="Numéro de diapositive"/>
          <p:cNvSpPr txBox="1"/>
          <p:nvPr>
            <p:ph type="sldNum" sz="quarter" idx="2"/>
          </p:nvPr>
        </p:nvSpPr>
        <p:spPr>
          <a:xfrm>
            <a:off x="11510988" y="6633775"/>
            <a:ext cx="153964" cy="135546"/>
          </a:xfrm>
          <a:prstGeom prst="rect">
            <a:avLst/>
          </a:prstGeom>
        </p:spPr>
        <p:txBody>
          <a:bodyPr/>
          <a:lstStyle>
            <a:lvl1pPr>
              <a:defRPr>
                <a:solidFill>
                  <a:srgbClr val="000000"/>
                </a:solidFill>
              </a:defRPr>
            </a:lvl1pPr>
          </a:lstStyle>
          <a:p>
            <a:pPr/>
            <a:fld id="{86CB4B4D-7CA3-9044-876B-883B54F8677D}" type="slidenum"/>
          </a:p>
        </p:txBody>
      </p:sp>
      <p:sp>
        <p:nvSpPr>
          <p:cNvPr id="300" name="Texte niveau 1…"/>
          <p:cNvSpPr txBox="1"/>
          <p:nvPr>
            <p:ph type="body" sz="quarter" idx="1" hasCustomPrompt="1"/>
          </p:nvPr>
        </p:nvSpPr>
        <p:spPr>
          <a:xfrm>
            <a:off x="8304245" y="2276872"/>
            <a:ext cx="3360001" cy="3840427"/>
          </a:xfrm>
          <a:prstGeom prst="rect">
            <a:avLst/>
          </a:prstGeom>
        </p:spPr>
        <p:txBody>
          <a:bodyPr>
            <a:normAutofit fontScale="100000" lnSpcReduction="0"/>
          </a:bodyPr>
          <a:lstStyle/>
          <a:p>
            <a:pPr/>
            <a:r>
              <a:t>Texte de niveau 1</a:t>
            </a:r>
          </a:p>
          <a:p>
            <a:pPr lvl="1"/>
            <a:r>
              <a:t/>
            </a:r>
          </a:p>
          <a:p>
            <a:pPr lvl="2"/>
            <a:r>
              <a:t/>
            </a:r>
          </a:p>
          <a:p>
            <a:pPr lvl="3"/>
            <a:r>
              <a:t/>
            </a:r>
          </a:p>
          <a:p>
            <a:pPr lvl="4"/>
            <a:r>
              <a:t/>
            </a:r>
          </a:p>
        </p:txBody>
      </p:sp>
      <p:sp>
        <p:nvSpPr>
          <p:cNvPr id="301" name="Espace réservé du texte 7"/>
          <p:cNvSpPr/>
          <p:nvPr>
            <p:ph type="body" sz="quarter" idx="21" hasCustomPrompt="1"/>
          </p:nvPr>
        </p:nvSpPr>
        <p:spPr>
          <a:xfrm>
            <a:off x="431801" y="1664905"/>
            <a:ext cx="11232820" cy="323936"/>
          </a:xfrm>
          <a:prstGeom prst="rect">
            <a:avLst/>
          </a:prstGeom>
        </p:spPr>
        <p:txBody>
          <a:bodyPr>
            <a:normAutofit fontScale="100000" lnSpcReduction="0"/>
          </a:bodyPr>
          <a:lstStyle>
            <a:lvl1pPr indent="126996">
              <a:spcBef>
                <a:spcPts val="1000"/>
              </a:spcBef>
              <a:defRPr b="1" sz="2000">
                <a:solidFill>
                  <a:srgbClr val="808080"/>
                </a:solidFill>
              </a:defRPr>
            </a:lvl1pPr>
          </a:lstStyle>
          <a:p>
            <a:pPr/>
            <a:r>
              <a:t>Sous-titre</a:t>
            </a:r>
          </a:p>
        </p:txBody>
      </p:sp>
      <p:sp>
        <p:nvSpPr>
          <p:cNvPr id="302" name="Titre"/>
          <p:cNvSpPr txBox="1"/>
          <p:nvPr>
            <p:ph type="title" hasCustomPrompt="1"/>
          </p:nvPr>
        </p:nvSpPr>
        <p:spPr>
          <a:xfrm>
            <a:off x="431801" y="910401"/>
            <a:ext cx="11233151" cy="719989"/>
          </a:xfrm>
          <a:prstGeom prst="rect">
            <a:avLst/>
          </a:prstGeom>
          <a:ln w="12700">
            <a:noFill/>
            <a:miter lim="400000"/>
          </a:ln>
        </p:spPr>
        <p:txBody>
          <a:bodyPr lIns="45719" tIns="45719" rIns="45719" bIns="45719"/>
          <a:lstStyle>
            <a:lvl1pPr indent="19050">
              <a:defRPr sz="3300">
                <a:solidFill>
                  <a:srgbClr val="002060"/>
                </a:solidFill>
              </a:defRPr>
            </a:lvl1pPr>
          </a:lstStyle>
          <a:p>
            <a:pPr/>
            <a:r>
              <a:t>Titre</a:t>
            </a:r>
          </a:p>
        </p:txBody>
      </p:sp>
    </p:spTree>
  </p:cSld>
  <p:clrMapOvr>
    <a:masterClrMapping/>
  </p:clrMapOvr>
  <p:transition xmlns:p14="http://schemas.microsoft.com/office/powerpoint/2010/main" spd="med" advClick="1"/>
</p:sldLayout>
</file>

<file path=ppt/slideLayouts/slideLayout2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Titre et sous-titre">
    <p:spTree>
      <p:nvGrpSpPr>
        <p:cNvPr id="1" name=""/>
        <p:cNvGrpSpPr/>
        <p:nvPr/>
      </p:nvGrpSpPr>
      <p:grpSpPr>
        <a:xfrm>
          <a:off x="0" y="0"/>
          <a:ext cx="0" cy="0"/>
          <a:chOff x="0" y="0"/>
          <a:chExt cx="0" cy="0"/>
        </a:xfrm>
      </p:grpSpPr>
      <p:sp>
        <p:nvSpPr>
          <p:cNvPr id="309" name="Texte niveau 1…"/>
          <p:cNvSpPr txBox="1"/>
          <p:nvPr>
            <p:ph type="body" idx="1" hasCustomPrompt="1"/>
          </p:nvPr>
        </p:nvSpPr>
        <p:spPr>
          <a:xfrm>
            <a:off x="431800" y="2852935"/>
            <a:ext cx="11232000" cy="3057633"/>
          </a:xfrm>
          <a:prstGeom prst="rect">
            <a:avLst/>
          </a:prstGeom>
        </p:spPr>
        <p:txBody>
          <a:bodyPr>
            <a:normAutofit fontScale="100000" lnSpcReduction="0"/>
          </a:bodyPr>
          <a:lstStyle>
            <a:lvl1pPr>
              <a:lnSpc>
                <a:spcPct val="90000"/>
              </a:lnSpc>
              <a:spcBef>
                <a:spcPts val="0"/>
              </a:spcBef>
              <a:defRPr b="1" cap="all" sz="4300">
                <a:solidFill>
                  <a:srgbClr val="002060"/>
                </a:solidFill>
              </a:defRPr>
            </a:lvl1pPr>
            <a:lvl2pPr marL="0" indent="122763">
              <a:lnSpc>
                <a:spcPct val="90000"/>
              </a:lnSpc>
              <a:spcBef>
                <a:spcPts val="0"/>
              </a:spcBef>
              <a:buSzTx/>
              <a:buNone/>
              <a:defRPr b="1" cap="all" sz="4300">
                <a:solidFill>
                  <a:srgbClr val="002060"/>
                </a:solidFill>
              </a:defRPr>
            </a:lvl2pPr>
            <a:lvl3pPr marL="1236106" indent="-756118">
              <a:lnSpc>
                <a:spcPct val="90000"/>
              </a:lnSpc>
              <a:spcBef>
                <a:spcPts val="0"/>
              </a:spcBef>
              <a:defRPr b="1" cap="all" sz="4300">
                <a:solidFill>
                  <a:srgbClr val="002060"/>
                </a:solidFill>
              </a:defRPr>
            </a:lvl3pPr>
            <a:lvl4pPr marL="1702936" indent="-982954">
              <a:lnSpc>
                <a:spcPct val="90000"/>
              </a:lnSpc>
              <a:spcBef>
                <a:spcPts val="0"/>
              </a:spcBef>
              <a:defRPr b="1" cap="all" sz="4300">
                <a:solidFill>
                  <a:srgbClr val="002060"/>
                </a:solidFill>
              </a:defRPr>
            </a:lvl4pPr>
            <a:lvl5pPr marL="2100146" indent="-1092171">
              <a:lnSpc>
                <a:spcPct val="90000"/>
              </a:lnSpc>
              <a:spcBef>
                <a:spcPts val="0"/>
              </a:spcBef>
              <a:defRPr b="1" cap="all" sz="4300">
                <a:solidFill>
                  <a:srgbClr val="002060"/>
                </a:solidFill>
              </a:defRPr>
            </a:lvl5pPr>
          </a:lstStyle>
          <a:p>
            <a:pPr/>
            <a:r>
              <a:t>Titre</a:t>
            </a:r>
          </a:p>
          <a:p>
            <a:pPr lvl="1"/>
            <a:r>
              <a:t/>
            </a:r>
          </a:p>
          <a:p>
            <a:pPr lvl="2"/>
            <a:r>
              <a:t/>
            </a:r>
          </a:p>
          <a:p>
            <a:pPr lvl="3"/>
            <a:r>
              <a:t/>
            </a:r>
          </a:p>
          <a:p>
            <a:pPr lvl="4"/>
            <a:r>
              <a:t/>
            </a:r>
          </a:p>
        </p:txBody>
      </p:sp>
      <p:sp>
        <p:nvSpPr>
          <p:cNvPr id="310" name="Numéro de diapositive"/>
          <p:cNvSpPr txBox="1"/>
          <p:nvPr>
            <p:ph type="sldNum" sz="quarter" idx="2"/>
          </p:nvPr>
        </p:nvSpPr>
        <p:spPr>
          <a:xfrm>
            <a:off x="11510988" y="6627585"/>
            <a:ext cx="153964" cy="135546"/>
          </a:xfrm>
          <a:prstGeom prst="rect">
            <a:avLst/>
          </a:prstGeom>
        </p:spPr>
        <p:txBody>
          <a:bodyPr/>
          <a:lstStyle>
            <a:lvl1pPr>
              <a:defRPr>
                <a:solidFill>
                  <a:srgbClr val="000000"/>
                </a:solidFill>
              </a:defRPr>
            </a:lvl1pPr>
          </a:lstStyle>
          <a:p>
            <a:pPr/>
            <a:fld id="{86CB4B4D-7CA3-9044-876B-883B54F8677D}" type="slidenum"/>
          </a:p>
        </p:txBody>
      </p:sp>
      <p:pic>
        <p:nvPicPr>
          <p:cNvPr id="311" name="Image 7" descr="Image 7"/>
          <p:cNvPicPr>
            <a:picLocks noChangeAspect="1"/>
          </p:cNvPicPr>
          <p:nvPr/>
        </p:nvPicPr>
        <p:blipFill>
          <a:blip r:embed="rId2">
            <a:extLst/>
          </a:blip>
          <a:stretch>
            <a:fillRect/>
          </a:stretch>
        </p:blipFill>
        <p:spPr>
          <a:xfrm>
            <a:off x="335360" y="270433"/>
            <a:ext cx="2884069" cy="1859132"/>
          </a:xfrm>
          <a:prstGeom prst="rect">
            <a:avLst/>
          </a:prstGeom>
          <a:ln w="12700">
            <a:miter lim="400000"/>
          </a:ln>
        </p:spPr>
      </p:pic>
      <p:sp>
        <p:nvSpPr>
          <p:cNvPr id="312" name="Connecteur droit 8"/>
          <p:cNvSpPr/>
          <p:nvPr/>
        </p:nvSpPr>
        <p:spPr>
          <a:xfrm>
            <a:off x="431800" y="6309319"/>
            <a:ext cx="11424841" cy="1"/>
          </a:xfrm>
          <a:prstGeom prst="line">
            <a:avLst/>
          </a:prstGeom>
          <a:ln w="12700">
            <a:solidFill>
              <a:srgbClr val="484D7A"/>
            </a:solidFill>
          </a:ln>
        </p:spPr>
        <p:txBody>
          <a:bodyPr lIns="45719" rIns="45719"/>
          <a:lstStyle/>
          <a:p>
            <a:pPr/>
          </a:p>
        </p:txBody>
      </p:sp>
      <p:sp>
        <p:nvSpPr>
          <p:cNvPr id="313" name="Connecteur droit 9"/>
          <p:cNvSpPr/>
          <p:nvPr/>
        </p:nvSpPr>
        <p:spPr>
          <a:xfrm>
            <a:off x="420937" y="6421016"/>
            <a:ext cx="11339694" cy="1"/>
          </a:xfrm>
          <a:prstGeom prst="line">
            <a:avLst/>
          </a:prstGeom>
          <a:ln w="12700">
            <a:solidFill>
              <a:srgbClr val="F48F70"/>
            </a:solidFill>
          </a:ln>
        </p:spPr>
        <p:txBody>
          <a:bodyPr lIns="45719" rIns="45719"/>
          <a:lstStyle/>
          <a:p>
            <a:pPr/>
          </a:p>
        </p:txBody>
      </p:sp>
      <p:sp>
        <p:nvSpPr>
          <p:cNvPr id="314" name="Connecteur droit 14"/>
          <p:cNvSpPr/>
          <p:nvPr/>
        </p:nvSpPr>
        <p:spPr>
          <a:xfrm flipV="1">
            <a:off x="11856639" y="3717032"/>
            <a:ext cx="1" cy="2592289"/>
          </a:xfrm>
          <a:prstGeom prst="line">
            <a:avLst/>
          </a:prstGeom>
          <a:ln w="12700">
            <a:solidFill>
              <a:srgbClr val="484D7A"/>
            </a:solidFill>
          </a:ln>
        </p:spPr>
        <p:txBody>
          <a:bodyPr lIns="45719" rIns="45719"/>
          <a:lstStyle/>
          <a:p>
            <a:pPr/>
          </a:p>
        </p:txBody>
      </p:sp>
      <p:sp>
        <p:nvSpPr>
          <p:cNvPr id="315" name="Connecteur droit 16"/>
          <p:cNvSpPr/>
          <p:nvPr/>
        </p:nvSpPr>
        <p:spPr>
          <a:xfrm flipV="1">
            <a:off x="11760628" y="3044957"/>
            <a:ext cx="1" cy="3376062"/>
          </a:xfrm>
          <a:prstGeom prst="line">
            <a:avLst/>
          </a:prstGeom>
          <a:ln w="12700">
            <a:solidFill>
              <a:srgbClr val="F48F70"/>
            </a:solidFill>
          </a:ln>
        </p:spPr>
        <p:txBody>
          <a:bodyPr lIns="45719" rIns="45719"/>
          <a:lstStyle/>
          <a:p>
            <a:pPr/>
          </a:p>
        </p:txBody>
      </p:sp>
    </p:spTree>
  </p:cSld>
  <p:clrMapOvr>
    <a:masterClrMapping/>
  </p:clrMapOvr>
  <p:transition xmlns:p14="http://schemas.microsoft.com/office/powerpoint/2010/main" spd="med" advClick="1"/>
</p:sldLayout>
</file>

<file path=ppt/slideLayouts/slideLayout27.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Chapitre">
    <p:spTree>
      <p:nvGrpSpPr>
        <p:cNvPr id="1" name=""/>
        <p:cNvGrpSpPr/>
        <p:nvPr/>
      </p:nvGrpSpPr>
      <p:grpSpPr>
        <a:xfrm>
          <a:off x="0" y="0"/>
          <a:ext cx="0" cy="0"/>
          <a:chOff x="0" y="0"/>
          <a:chExt cx="0" cy="0"/>
        </a:xfrm>
      </p:grpSpPr>
      <p:sp>
        <p:nvSpPr>
          <p:cNvPr id="322" name="Espace réservé pour une image  7"/>
          <p:cNvSpPr/>
          <p:nvPr>
            <p:ph type="pic" idx="21"/>
          </p:nvPr>
        </p:nvSpPr>
        <p:spPr>
          <a:xfrm>
            <a:off x="0" y="984000"/>
            <a:ext cx="12192000" cy="5925278"/>
          </a:xfrm>
          <a:prstGeom prst="rect">
            <a:avLst/>
          </a:prstGeom>
        </p:spPr>
        <p:txBody>
          <a:bodyPr lIns="91439" tIns="45719" rIns="91439" bIns="45719"/>
          <a:lstStyle/>
          <a:p>
            <a:pPr/>
          </a:p>
        </p:txBody>
      </p:sp>
      <p:sp>
        <p:nvSpPr>
          <p:cNvPr id="323" name="Titre"/>
          <p:cNvSpPr txBox="1"/>
          <p:nvPr>
            <p:ph type="title" hasCustomPrompt="1"/>
          </p:nvPr>
        </p:nvSpPr>
        <p:spPr>
          <a:prstGeom prst="rect">
            <a:avLst/>
          </a:prstGeom>
        </p:spPr>
        <p:txBody>
          <a:bodyPr/>
          <a:lstStyle/>
          <a:p>
            <a:pPr/>
            <a:r>
              <a:t>Titre</a:t>
            </a:r>
          </a:p>
        </p:txBody>
      </p:sp>
      <p:sp>
        <p:nvSpPr>
          <p:cNvPr id="324" name="Numéro de diapositive"/>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8.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Couverture">
    <p:spTree>
      <p:nvGrpSpPr>
        <p:cNvPr id="1" name=""/>
        <p:cNvGrpSpPr/>
        <p:nvPr/>
      </p:nvGrpSpPr>
      <p:grpSpPr>
        <a:xfrm>
          <a:off x="0" y="0"/>
          <a:ext cx="0" cy="0"/>
          <a:chOff x="0" y="0"/>
          <a:chExt cx="0" cy="0"/>
        </a:xfrm>
      </p:grpSpPr>
      <p:sp>
        <p:nvSpPr>
          <p:cNvPr id="331" name="Numéro de diapositive"/>
          <p:cNvSpPr txBox="1"/>
          <p:nvPr>
            <p:ph type="sldNum" sz="quarter" idx="2"/>
          </p:nvPr>
        </p:nvSpPr>
        <p:spPr>
          <a:xfrm>
            <a:off x="0" y="6669737"/>
            <a:ext cx="240001" cy="136526"/>
          </a:xfrm>
          <a:prstGeom prst="rect">
            <a:avLst/>
          </a:prstGeom>
          <a:ln w="9525">
            <a:solidFill>
              <a:srgbClr val="000000">
                <a:alpha val="0"/>
              </a:srgbClr>
            </a:solidFill>
            <a:round/>
          </a:ln>
        </p:spPr>
        <p:txBody>
          <a:bodyPr wrap="square"/>
          <a:lstStyle>
            <a:lvl1pPr>
              <a:defRPr sz="100">
                <a:solidFill>
                  <a:srgbClr val="000000">
                    <a:alpha val="0"/>
                  </a:srgbClr>
                </a:solidFill>
              </a:defRPr>
            </a:lvl1pPr>
          </a:lstStyle>
          <a:p>
            <a:pPr/>
            <a:fld id="{86CB4B4D-7CA3-9044-876B-883B54F8677D}" type="slidenum"/>
          </a:p>
        </p:txBody>
      </p:sp>
      <p:sp>
        <p:nvSpPr>
          <p:cNvPr id="332" name="Titre"/>
          <p:cNvSpPr txBox="1"/>
          <p:nvPr>
            <p:ph type="title" hasCustomPrompt="1"/>
          </p:nvPr>
        </p:nvSpPr>
        <p:spPr>
          <a:xfrm>
            <a:off x="0" y="0"/>
            <a:ext cx="240001" cy="240001"/>
          </a:xfrm>
          <a:prstGeom prst="rect">
            <a:avLst/>
          </a:prstGeom>
          <a:ln w="9525">
            <a:solidFill>
              <a:srgbClr val="000000">
                <a:alpha val="0"/>
              </a:srgbClr>
            </a:solidFill>
          </a:ln>
        </p:spPr>
        <p:txBody>
          <a:bodyPr lIns="45719" tIns="45719" rIns="45719" bIns="45719"/>
          <a:lstStyle>
            <a:lvl1pPr indent="19050">
              <a:defRPr sz="100">
                <a:solidFill>
                  <a:srgbClr val="000000">
                    <a:alpha val="0"/>
                  </a:srgbClr>
                </a:solidFill>
              </a:defRPr>
            </a:lvl1pPr>
          </a:lstStyle>
          <a:p>
            <a:pPr/>
            <a:r>
              <a:t>Titre</a:t>
            </a:r>
          </a:p>
        </p:txBody>
      </p:sp>
      <p:pic>
        <p:nvPicPr>
          <p:cNvPr id="333" name="Image 7" descr="Image 7"/>
          <p:cNvPicPr>
            <a:picLocks noChangeAspect="1"/>
          </p:cNvPicPr>
          <p:nvPr/>
        </p:nvPicPr>
        <p:blipFill>
          <a:blip r:embed="rId2">
            <a:extLst/>
          </a:blip>
          <a:stretch>
            <a:fillRect/>
          </a:stretch>
        </p:blipFill>
        <p:spPr>
          <a:xfrm>
            <a:off x="240907" y="303600"/>
            <a:ext cx="3052299" cy="1967577"/>
          </a:xfrm>
          <a:prstGeom prst="rect">
            <a:avLst/>
          </a:prstGeom>
          <a:ln w="12700">
            <a:miter lim="400000"/>
          </a:ln>
        </p:spPr>
      </p:pic>
      <p:sp>
        <p:nvSpPr>
          <p:cNvPr id="334" name="Espace réservé du titre 11"/>
          <p:cNvSpPr txBox="1"/>
          <p:nvPr/>
        </p:nvSpPr>
        <p:spPr>
          <a:xfrm>
            <a:off x="1019809" y="3717032"/>
            <a:ext cx="10583851" cy="1498034"/>
          </a:xfrm>
          <a:prstGeom prst="rect">
            <a:avLst/>
          </a:prstGeom>
          <a:ln w="12700">
            <a:miter lim="400000"/>
          </a:ln>
          <a:extLst>
            <a:ext uri="{C572A759-6A51-4108-AA02-DFA0A04FC94B}">
              <ma14:wrappingTextBoxFlag xmlns:ma14="http://schemas.microsoft.com/office/mac/drawingml/2011/main" val="1"/>
            </a:ext>
          </a:extLst>
        </p:spPr>
        <p:txBody>
          <a:bodyPr lIns="60960" tIns="60960" rIns="60960" bIns="60960" anchor="ctr">
            <a:normAutofit fontScale="100000" lnSpcReduction="0"/>
          </a:bodyPr>
          <a:lstStyle>
            <a:lvl1pPr indent="14287">
              <a:lnSpc>
                <a:spcPct val="90000"/>
              </a:lnSpc>
              <a:defRPr b="1" sz="3300">
                <a:latin typeface="Marianne"/>
                <a:ea typeface="Marianne"/>
                <a:cs typeface="Marianne"/>
                <a:sym typeface="Marianne"/>
              </a:defRPr>
            </a:lvl1pPr>
          </a:lstStyle>
          <a:p>
            <a:pPr/>
            <a:r>
              <a:t> </a:t>
            </a:r>
          </a:p>
        </p:txBody>
      </p:sp>
      <p:sp>
        <p:nvSpPr>
          <p:cNvPr id="335" name="Connecteur droit 13"/>
          <p:cNvSpPr/>
          <p:nvPr/>
        </p:nvSpPr>
        <p:spPr>
          <a:xfrm>
            <a:off x="431800" y="6309319"/>
            <a:ext cx="11424841" cy="1"/>
          </a:xfrm>
          <a:prstGeom prst="line">
            <a:avLst/>
          </a:prstGeom>
          <a:ln w="12700">
            <a:solidFill>
              <a:srgbClr val="484D7A"/>
            </a:solidFill>
          </a:ln>
        </p:spPr>
        <p:txBody>
          <a:bodyPr lIns="45719" rIns="45719"/>
          <a:lstStyle/>
          <a:p>
            <a:pPr/>
          </a:p>
        </p:txBody>
      </p:sp>
      <p:sp>
        <p:nvSpPr>
          <p:cNvPr id="336" name="Connecteur droit 14"/>
          <p:cNvSpPr/>
          <p:nvPr/>
        </p:nvSpPr>
        <p:spPr>
          <a:xfrm>
            <a:off x="420937" y="6421016"/>
            <a:ext cx="11339694" cy="1"/>
          </a:xfrm>
          <a:prstGeom prst="line">
            <a:avLst/>
          </a:prstGeom>
          <a:ln w="12700">
            <a:solidFill>
              <a:srgbClr val="F48F70"/>
            </a:solidFill>
          </a:ln>
        </p:spPr>
        <p:txBody>
          <a:bodyPr lIns="45719" rIns="45719"/>
          <a:lstStyle/>
          <a:p>
            <a:pPr/>
          </a:p>
        </p:txBody>
      </p:sp>
      <p:sp>
        <p:nvSpPr>
          <p:cNvPr id="337" name="Connecteur droit 15"/>
          <p:cNvSpPr/>
          <p:nvPr/>
        </p:nvSpPr>
        <p:spPr>
          <a:xfrm flipV="1">
            <a:off x="11856639" y="3717032"/>
            <a:ext cx="1" cy="2592289"/>
          </a:xfrm>
          <a:prstGeom prst="line">
            <a:avLst/>
          </a:prstGeom>
          <a:ln w="12700">
            <a:solidFill>
              <a:srgbClr val="484D7A"/>
            </a:solidFill>
          </a:ln>
        </p:spPr>
        <p:txBody>
          <a:bodyPr lIns="45719" rIns="45719"/>
          <a:lstStyle/>
          <a:p>
            <a:pPr/>
          </a:p>
        </p:txBody>
      </p:sp>
      <p:sp>
        <p:nvSpPr>
          <p:cNvPr id="338" name="Connecteur droit 16"/>
          <p:cNvSpPr/>
          <p:nvPr/>
        </p:nvSpPr>
        <p:spPr>
          <a:xfrm flipV="1">
            <a:off x="11760628" y="3044957"/>
            <a:ext cx="1" cy="3376062"/>
          </a:xfrm>
          <a:prstGeom prst="line">
            <a:avLst/>
          </a:prstGeom>
          <a:ln w="12700">
            <a:solidFill>
              <a:srgbClr val="F48F70"/>
            </a:solidFill>
          </a:ln>
        </p:spPr>
        <p:txBody>
          <a:bodyPr lIns="45719" rIns="45719"/>
          <a:lstStyle/>
          <a:p>
            <a:pPr/>
          </a:p>
        </p:txBody>
      </p:sp>
    </p:spTree>
  </p:cSld>
  <p:clrMapOvr>
    <a:masterClrMapping/>
  </p:clrMapOvr>
  <p:transition xmlns:p14="http://schemas.microsoft.com/office/powerpoint/2010/main" spd="med" advClick="1"/>
</p:sldLayout>
</file>

<file path=ppt/slideLayouts/slideLayout29.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1_slide">
    <p:spTree>
      <p:nvGrpSpPr>
        <p:cNvPr id="1" name=""/>
        <p:cNvGrpSpPr/>
        <p:nvPr/>
      </p:nvGrpSpPr>
      <p:grpSpPr>
        <a:xfrm>
          <a:off x="0" y="0"/>
          <a:ext cx="0" cy="0"/>
          <a:chOff x="0" y="0"/>
          <a:chExt cx="0" cy="0"/>
        </a:xfrm>
      </p:grpSpPr>
      <p:sp>
        <p:nvSpPr>
          <p:cNvPr id="345" name="Numéro de diapositive"/>
          <p:cNvSpPr txBox="1"/>
          <p:nvPr>
            <p:ph type="sldNum" sz="quarter" idx="2"/>
          </p:nvPr>
        </p:nvSpPr>
        <p:spPr>
          <a:xfrm>
            <a:off x="11510988" y="6633775"/>
            <a:ext cx="153964" cy="135546"/>
          </a:xfrm>
          <a:prstGeom prst="rect">
            <a:avLst/>
          </a:prstGeom>
        </p:spPr>
        <p:txBody>
          <a:bodyPr/>
          <a:lstStyle>
            <a:lvl1pPr>
              <a:defRPr>
                <a:solidFill>
                  <a:srgbClr val="000000"/>
                </a:solidFill>
              </a:defRPr>
            </a:lvl1pPr>
          </a:lstStyle>
          <a:p>
            <a:pPr/>
            <a:fld id="{86CB4B4D-7CA3-9044-876B-883B54F8677D}" type="slidenum"/>
          </a:p>
        </p:txBody>
      </p:sp>
      <p:sp>
        <p:nvSpPr>
          <p:cNvPr id="346" name="Texte niveau 1…"/>
          <p:cNvSpPr txBox="1"/>
          <p:nvPr>
            <p:ph type="body" sz="quarter" idx="1" hasCustomPrompt="1"/>
          </p:nvPr>
        </p:nvSpPr>
        <p:spPr>
          <a:xfrm>
            <a:off x="431801" y="1664905"/>
            <a:ext cx="11232820" cy="323936"/>
          </a:xfrm>
          <a:prstGeom prst="rect">
            <a:avLst/>
          </a:prstGeom>
        </p:spPr>
        <p:txBody>
          <a:bodyPr>
            <a:normAutofit fontScale="100000" lnSpcReduction="0"/>
          </a:bodyPr>
          <a:lstStyle>
            <a:lvl1pPr indent="126996">
              <a:spcBef>
                <a:spcPts val="1000"/>
              </a:spcBef>
              <a:defRPr b="1" sz="2000">
                <a:solidFill>
                  <a:srgbClr val="808080"/>
                </a:solidFill>
              </a:defRPr>
            </a:lvl1pPr>
            <a:lvl2pPr marL="594284" indent="-239993">
              <a:spcBef>
                <a:spcPts val="1000"/>
              </a:spcBef>
              <a:buAutoNum type="alphaLcPeriod" startAt="1"/>
              <a:defRPr b="1" sz="2000">
                <a:solidFill>
                  <a:srgbClr val="808080"/>
                </a:solidFill>
              </a:defRPr>
            </a:lvl2pPr>
            <a:lvl3pPr marL="945968" indent="-351683">
              <a:spcBef>
                <a:spcPts val="1000"/>
              </a:spcBef>
              <a:defRPr b="1" sz="2000">
                <a:solidFill>
                  <a:srgbClr val="808080"/>
                </a:solidFill>
              </a:defRPr>
            </a:lvl3pPr>
            <a:lvl4pPr marL="1291467" indent="-457187">
              <a:spcBef>
                <a:spcPts val="1000"/>
              </a:spcBef>
              <a:defRPr b="1" sz="2000">
                <a:solidFill>
                  <a:srgbClr val="808080"/>
                </a:solidFill>
              </a:defRPr>
            </a:lvl4pPr>
            <a:lvl5pPr marL="1630258" indent="-507986">
              <a:spcBef>
                <a:spcPts val="1000"/>
              </a:spcBef>
              <a:defRPr b="1" sz="2000">
                <a:solidFill>
                  <a:srgbClr val="808080"/>
                </a:solidFill>
              </a:defRPr>
            </a:lvl5pPr>
          </a:lstStyle>
          <a:p>
            <a:pPr/>
            <a:r>
              <a:t>Sous-titre</a:t>
            </a:r>
          </a:p>
          <a:p>
            <a:pPr lvl="1"/>
            <a:r>
              <a:t/>
            </a:r>
          </a:p>
          <a:p>
            <a:pPr lvl="2"/>
            <a:r>
              <a:t/>
            </a:r>
          </a:p>
          <a:p>
            <a:pPr lvl="3"/>
            <a:r>
              <a:t/>
            </a:r>
          </a:p>
          <a:p>
            <a:pPr lvl="4"/>
            <a:r>
              <a:t/>
            </a:r>
          </a:p>
        </p:txBody>
      </p:sp>
      <p:sp>
        <p:nvSpPr>
          <p:cNvPr id="347" name="Titre"/>
          <p:cNvSpPr txBox="1"/>
          <p:nvPr>
            <p:ph type="title" hasCustomPrompt="1"/>
          </p:nvPr>
        </p:nvSpPr>
        <p:spPr>
          <a:xfrm>
            <a:off x="431801" y="910401"/>
            <a:ext cx="11233151" cy="719989"/>
          </a:xfrm>
          <a:prstGeom prst="rect">
            <a:avLst/>
          </a:prstGeom>
          <a:ln w="12700">
            <a:noFill/>
            <a:miter lim="400000"/>
          </a:ln>
        </p:spPr>
        <p:txBody>
          <a:bodyPr lIns="45719" tIns="45719" rIns="45719" bIns="45719"/>
          <a:lstStyle>
            <a:lvl1pPr indent="19050">
              <a:defRPr sz="3300">
                <a:solidFill>
                  <a:srgbClr val="002060"/>
                </a:solidFill>
              </a:defRPr>
            </a:lvl1pPr>
          </a:lstStyle>
          <a:p>
            <a:pPr/>
            <a:r>
              <a:t>Titre</a:t>
            </a:r>
          </a:p>
        </p:txBody>
      </p:sp>
      <p:sp>
        <p:nvSpPr>
          <p:cNvPr id="348" name="Espace réservé du texte 11"/>
          <p:cNvSpPr/>
          <p:nvPr>
            <p:ph type="body" idx="21" hasCustomPrompt="1"/>
          </p:nvPr>
        </p:nvSpPr>
        <p:spPr>
          <a:xfrm>
            <a:off x="431800" y="2276872"/>
            <a:ext cx="11232445" cy="3840427"/>
          </a:xfrm>
          <a:prstGeom prst="rect">
            <a:avLst/>
          </a:prstGeom>
        </p:spPr>
        <p:txBody>
          <a:bodyPr>
            <a:normAutofit fontScale="100000" lnSpcReduction="0"/>
          </a:bodyPr>
          <a:lstStyle/>
          <a:p>
            <a:pPr/>
            <a:r>
              <a:t>Texte de niveau 1
Texte de niveau 2
Texte de niveau 3
Texte de niveau 4
Texte de niveau 5</a:t>
            </a:r>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Colonnes de texte">
    <p:spTree>
      <p:nvGrpSpPr>
        <p:cNvPr id="1" name=""/>
        <p:cNvGrpSpPr/>
        <p:nvPr/>
      </p:nvGrpSpPr>
      <p:grpSpPr>
        <a:xfrm>
          <a:off x="0" y="0"/>
          <a:ext cx="0" cy="0"/>
          <a:chOff x="0" y="0"/>
          <a:chExt cx="0" cy="0"/>
        </a:xfrm>
      </p:grpSpPr>
      <p:sp>
        <p:nvSpPr>
          <p:cNvPr id="44" name="Numéro de diapositive"/>
          <p:cNvSpPr txBox="1"/>
          <p:nvPr>
            <p:ph type="sldNum" sz="quarter" idx="2"/>
          </p:nvPr>
        </p:nvSpPr>
        <p:spPr>
          <a:xfrm>
            <a:off x="11510988" y="6633775"/>
            <a:ext cx="153964" cy="135546"/>
          </a:xfrm>
          <a:prstGeom prst="rect">
            <a:avLst/>
          </a:prstGeom>
        </p:spPr>
        <p:txBody>
          <a:bodyPr/>
          <a:lstStyle>
            <a:lvl1pPr>
              <a:defRPr>
                <a:solidFill>
                  <a:srgbClr val="000000"/>
                </a:solidFill>
              </a:defRPr>
            </a:lvl1pPr>
          </a:lstStyle>
          <a:p>
            <a:pPr/>
            <a:fld id="{86CB4B4D-7CA3-9044-876B-883B54F8677D}" type="slidenum"/>
          </a:p>
        </p:txBody>
      </p:sp>
      <p:sp>
        <p:nvSpPr>
          <p:cNvPr id="45" name="Texte niveau 1…"/>
          <p:cNvSpPr txBox="1"/>
          <p:nvPr>
            <p:ph type="body" sz="quarter" idx="1" hasCustomPrompt="1"/>
          </p:nvPr>
        </p:nvSpPr>
        <p:spPr>
          <a:xfrm>
            <a:off x="431801" y="1664905"/>
            <a:ext cx="11232820" cy="323936"/>
          </a:xfrm>
          <a:prstGeom prst="rect">
            <a:avLst/>
          </a:prstGeom>
        </p:spPr>
        <p:txBody>
          <a:bodyPr>
            <a:normAutofit fontScale="100000" lnSpcReduction="0"/>
          </a:bodyPr>
          <a:lstStyle>
            <a:lvl1pPr indent="126996">
              <a:spcBef>
                <a:spcPts val="1000"/>
              </a:spcBef>
              <a:defRPr b="1" sz="2000">
                <a:solidFill>
                  <a:srgbClr val="808080"/>
                </a:solidFill>
              </a:defRPr>
            </a:lvl1pPr>
            <a:lvl2pPr marL="606984" indent="-239993">
              <a:spcBef>
                <a:spcPts val="1000"/>
              </a:spcBef>
              <a:buAutoNum type="alphaLcPeriod" startAt="1"/>
              <a:defRPr b="1" sz="2000">
                <a:solidFill>
                  <a:srgbClr val="808080"/>
                </a:solidFill>
              </a:defRPr>
            </a:lvl2pPr>
            <a:lvl3pPr marL="958668" indent="-351683">
              <a:spcBef>
                <a:spcPts val="1000"/>
              </a:spcBef>
              <a:defRPr b="1" sz="2000">
                <a:solidFill>
                  <a:srgbClr val="808080"/>
                </a:solidFill>
              </a:defRPr>
            </a:lvl3pPr>
            <a:lvl4pPr marL="1304167" indent="-457187">
              <a:spcBef>
                <a:spcPts val="1000"/>
              </a:spcBef>
              <a:defRPr b="1" sz="2000">
                <a:solidFill>
                  <a:srgbClr val="808080"/>
                </a:solidFill>
              </a:defRPr>
            </a:lvl4pPr>
            <a:lvl5pPr marL="1642958" indent="-507986">
              <a:spcBef>
                <a:spcPts val="1000"/>
              </a:spcBef>
              <a:defRPr b="1" sz="2000">
                <a:solidFill>
                  <a:srgbClr val="808080"/>
                </a:solidFill>
              </a:defRPr>
            </a:lvl5pPr>
          </a:lstStyle>
          <a:p>
            <a:pPr/>
            <a:r>
              <a:t>Sous-titre</a:t>
            </a:r>
          </a:p>
          <a:p>
            <a:pPr lvl="1"/>
            <a:r>
              <a:t/>
            </a:r>
          </a:p>
          <a:p>
            <a:pPr lvl="2"/>
            <a:r>
              <a:t/>
            </a:r>
          </a:p>
          <a:p>
            <a:pPr lvl="3"/>
            <a:r>
              <a:t/>
            </a:r>
          </a:p>
          <a:p>
            <a:pPr lvl="4"/>
            <a:r>
              <a:t/>
            </a:r>
          </a:p>
        </p:txBody>
      </p:sp>
      <p:sp>
        <p:nvSpPr>
          <p:cNvPr id="46" name="Titre"/>
          <p:cNvSpPr txBox="1"/>
          <p:nvPr>
            <p:ph type="title" hasCustomPrompt="1"/>
          </p:nvPr>
        </p:nvSpPr>
        <p:spPr>
          <a:xfrm>
            <a:off x="431801" y="910401"/>
            <a:ext cx="11233151" cy="719989"/>
          </a:xfrm>
          <a:prstGeom prst="rect">
            <a:avLst/>
          </a:prstGeom>
          <a:ln w="12700">
            <a:noFill/>
            <a:miter lim="400000"/>
          </a:ln>
        </p:spPr>
        <p:txBody>
          <a:bodyPr lIns="45719" tIns="45719" rIns="45719" bIns="45719"/>
          <a:lstStyle>
            <a:lvl1pPr indent="19050">
              <a:defRPr sz="3300">
                <a:solidFill>
                  <a:srgbClr val="002060"/>
                </a:solidFill>
              </a:defRPr>
            </a:lvl1pPr>
          </a:lstStyle>
          <a:p>
            <a:pPr/>
            <a:r>
              <a:t>Titre</a:t>
            </a:r>
          </a:p>
        </p:txBody>
      </p:sp>
      <p:sp>
        <p:nvSpPr>
          <p:cNvPr id="47" name="Espace réservé du texte 11"/>
          <p:cNvSpPr/>
          <p:nvPr>
            <p:ph type="body" sz="quarter" idx="21" hasCustomPrompt="1"/>
          </p:nvPr>
        </p:nvSpPr>
        <p:spPr>
          <a:xfrm>
            <a:off x="431371" y="2276872"/>
            <a:ext cx="3408628" cy="3840427"/>
          </a:xfrm>
          <a:prstGeom prst="rect">
            <a:avLst/>
          </a:prstGeom>
        </p:spPr>
        <p:txBody>
          <a:bodyPr>
            <a:normAutofit fontScale="100000" lnSpcReduction="0"/>
          </a:bodyPr>
          <a:lstStyle/>
          <a:p>
            <a:pPr/>
            <a:r>
              <a:t>Texte de niveau 1
Texte de niveau 2
Texte de niveau 3
Texte de niveau 4
Texte de niveau 5</a:t>
            </a:r>
          </a:p>
        </p:txBody>
      </p:sp>
      <p:sp>
        <p:nvSpPr>
          <p:cNvPr id="48" name="Espace réservé du texte 11"/>
          <p:cNvSpPr/>
          <p:nvPr>
            <p:ph type="body" sz="quarter" idx="22" hasCustomPrompt="1"/>
          </p:nvPr>
        </p:nvSpPr>
        <p:spPr>
          <a:xfrm>
            <a:off x="4367807" y="2276872"/>
            <a:ext cx="3360001" cy="3840427"/>
          </a:xfrm>
          <a:prstGeom prst="rect">
            <a:avLst/>
          </a:prstGeom>
        </p:spPr>
        <p:txBody>
          <a:bodyPr>
            <a:normAutofit fontScale="100000" lnSpcReduction="0"/>
          </a:bodyPr>
          <a:lstStyle/>
          <a:p>
            <a:pPr/>
            <a:r>
              <a:t>Texte de niveau 1
Texte de niveau 2
Texte de niveau 3
Texte de niveau 4
Texte de niveau 5</a:t>
            </a:r>
          </a:p>
        </p:txBody>
      </p:sp>
      <p:sp>
        <p:nvSpPr>
          <p:cNvPr id="49" name="Espace réservé du texte 11"/>
          <p:cNvSpPr/>
          <p:nvPr>
            <p:ph type="body" sz="quarter" idx="23" hasCustomPrompt="1"/>
          </p:nvPr>
        </p:nvSpPr>
        <p:spPr>
          <a:xfrm>
            <a:off x="8304245" y="2276872"/>
            <a:ext cx="3360001" cy="3840427"/>
          </a:xfrm>
          <a:prstGeom prst="rect">
            <a:avLst/>
          </a:prstGeom>
        </p:spPr>
        <p:txBody>
          <a:bodyPr>
            <a:normAutofit fontScale="100000" lnSpcReduction="0"/>
          </a:bodyPr>
          <a:lstStyle/>
          <a:p>
            <a:pPr/>
            <a:r>
              <a:t>Texte de niveau 1
Texte de niveau 2
Texte de niveau 3
Texte de niveau 4
Texte de niveau 5</a:t>
            </a:r>
          </a:p>
        </p:txBody>
      </p:sp>
    </p:spTree>
  </p:cSld>
  <p:clrMapOvr>
    <a:masterClrMapping/>
  </p:clrMapOvr>
  <p:transition xmlns:p14="http://schemas.microsoft.com/office/powerpoint/2010/main" spd="med" advClick="1"/>
</p:sldLayout>
</file>

<file path=ppt/slideLayouts/slideLayout30.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slide texte">
    <p:spTree>
      <p:nvGrpSpPr>
        <p:cNvPr id="1" name=""/>
        <p:cNvGrpSpPr/>
        <p:nvPr/>
      </p:nvGrpSpPr>
      <p:grpSpPr>
        <a:xfrm>
          <a:off x="0" y="0"/>
          <a:ext cx="0" cy="0"/>
          <a:chOff x="0" y="0"/>
          <a:chExt cx="0" cy="0"/>
        </a:xfrm>
      </p:grpSpPr>
      <p:sp>
        <p:nvSpPr>
          <p:cNvPr id="355" name="Numéro de diapositive"/>
          <p:cNvSpPr txBox="1"/>
          <p:nvPr>
            <p:ph type="sldNum" sz="quarter" idx="2"/>
          </p:nvPr>
        </p:nvSpPr>
        <p:spPr>
          <a:xfrm>
            <a:off x="11510988" y="6633775"/>
            <a:ext cx="153964" cy="135546"/>
          </a:xfrm>
          <a:prstGeom prst="rect">
            <a:avLst/>
          </a:prstGeom>
        </p:spPr>
        <p:txBody>
          <a:bodyPr/>
          <a:lstStyle>
            <a:lvl1pPr>
              <a:defRPr>
                <a:solidFill>
                  <a:srgbClr val="000000"/>
                </a:solidFill>
              </a:defRPr>
            </a:lvl1pPr>
          </a:lstStyle>
          <a:p>
            <a:pPr/>
            <a:fld id="{86CB4B4D-7CA3-9044-876B-883B54F8677D}" type="slidenum"/>
          </a:p>
        </p:txBody>
      </p:sp>
      <p:sp>
        <p:nvSpPr>
          <p:cNvPr id="356" name="Texte niveau 1…"/>
          <p:cNvSpPr txBox="1"/>
          <p:nvPr>
            <p:ph type="body" sz="quarter" idx="1" hasCustomPrompt="1"/>
          </p:nvPr>
        </p:nvSpPr>
        <p:spPr>
          <a:xfrm>
            <a:off x="431801" y="1664905"/>
            <a:ext cx="11232820" cy="323936"/>
          </a:xfrm>
          <a:prstGeom prst="rect">
            <a:avLst/>
          </a:prstGeom>
        </p:spPr>
        <p:txBody>
          <a:bodyPr>
            <a:normAutofit fontScale="100000" lnSpcReduction="0"/>
          </a:bodyPr>
          <a:lstStyle>
            <a:lvl1pPr indent="126996">
              <a:spcBef>
                <a:spcPts val="1000"/>
              </a:spcBef>
              <a:defRPr b="1" sz="2000">
                <a:solidFill>
                  <a:srgbClr val="808080"/>
                </a:solidFill>
              </a:defRPr>
            </a:lvl1pPr>
            <a:lvl2pPr marL="594284" indent="-239993">
              <a:spcBef>
                <a:spcPts val="1000"/>
              </a:spcBef>
              <a:buAutoNum type="alphaLcPeriod" startAt="1"/>
              <a:defRPr b="1" sz="2000">
                <a:solidFill>
                  <a:srgbClr val="808080"/>
                </a:solidFill>
              </a:defRPr>
            </a:lvl2pPr>
            <a:lvl3pPr marL="945968" indent="-351683">
              <a:spcBef>
                <a:spcPts val="1000"/>
              </a:spcBef>
              <a:defRPr b="1" sz="2000">
                <a:solidFill>
                  <a:srgbClr val="808080"/>
                </a:solidFill>
              </a:defRPr>
            </a:lvl3pPr>
            <a:lvl4pPr marL="1291467" indent="-457187">
              <a:spcBef>
                <a:spcPts val="1000"/>
              </a:spcBef>
              <a:defRPr b="1" sz="2000">
                <a:solidFill>
                  <a:srgbClr val="808080"/>
                </a:solidFill>
              </a:defRPr>
            </a:lvl4pPr>
            <a:lvl5pPr marL="1630258" indent="-507986">
              <a:spcBef>
                <a:spcPts val="1000"/>
              </a:spcBef>
              <a:defRPr b="1" sz="2000">
                <a:solidFill>
                  <a:srgbClr val="808080"/>
                </a:solidFill>
              </a:defRPr>
            </a:lvl5pPr>
          </a:lstStyle>
          <a:p>
            <a:pPr/>
            <a:r>
              <a:t>Sous-titre</a:t>
            </a:r>
          </a:p>
          <a:p>
            <a:pPr lvl="1"/>
            <a:r>
              <a:t/>
            </a:r>
          </a:p>
          <a:p>
            <a:pPr lvl="2"/>
            <a:r>
              <a:t/>
            </a:r>
          </a:p>
          <a:p>
            <a:pPr lvl="3"/>
            <a:r>
              <a:t/>
            </a:r>
          </a:p>
          <a:p>
            <a:pPr lvl="4"/>
            <a:r>
              <a:t/>
            </a:r>
          </a:p>
        </p:txBody>
      </p:sp>
      <p:sp>
        <p:nvSpPr>
          <p:cNvPr id="357" name="Titre"/>
          <p:cNvSpPr txBox="1"/>
          <p:nvPr>
            <p:ph type="title" hasCustomPrompt="1"/>
          </p:nvPr>
        </p:nvSpPr>
        <p:spPr>
          <a:xfrm>
            <a:off x="431801" y="910401"/>
            <a:ext cx="11233151" cy="719989"/>
          </a:xfrm>
          <a:prstGeom prst="rect">
            <a:avLst/>
          </a:prstGeom>
          <a:ln w="12700">
            <a:noFill/>
            <a:miter lim="400000"/>
          </a:ln>
        </p:spPr>
        <p:txBody>
          <a:bodyPr lIns="45719" tIns="45719" rIns="45719" bIns="45719"/>
          <a:lstStyle>
            <a:lvl1pPr indent="19050">
              <a:defRPr sz="3300">
                <a:solidFill>
                  <a:srgbClr val="002060"/>
                </a:solidFill>
              </a:defRPr>
            </a:lvl1pPr>
          </a:lstStyle>
          <a:p>
            <a:pPr/>
            <a:r>
              <a:t>Titre</a:t>
            </a:r>
          </a:p>
        </p:txBody>
      </p:sp>
      <p:sp>
        <p:nvSpPr>
          <p:cNvPr id="358" name="Espace réservé du texte 11"/>
          <p:cNvSpPr/>
          <p:nvPr>
            <p:ph type="body" idx="21" hasCustomPrompt="1"/>
          </p:nvPr>
        </p:nvSpPr>
        <p:spPr>
          <a:xfrm>
            <a:off x="431800" y="2276872"/>
            <a:ext cx="11232445" cy="3840427"/>
          </a:xfrm>
          <a:prstGeom prst="rect">
            <a:avLst/>
          </a:prstGeom>
        </p:spPr>
        <p:txBody>
          <a:bodyPr>
            <a:normAutofit fontScale="100000" lnSpcReduction="0"/>
          </a:bodyPr>
          <a:lstStyle/>
          <a:p>
            <a:pPr/>
            <a:r>
              <a:t>Texte de niveau 1
Texte de niveau 2
Texte de niveau 3
Texte de niveau 4
Texte de niveau 5</a:t>
            </a:r>
          </a:p>
        </p:txBody>
      </p:sp>
    </p:spTree>
  </p:cSld>
  <p:clrMapOvr>
    <a:masterClrMapping/>
  </p:clrMapOvr>
  <p:transition xmlns:p14="http://schemas.microsoft.com/office/powerpoint/2010/main" spd="med" advClick="1"/>
</p:sldLayout>
</file>

<file path=ppt/slideLayouts/slideLayout3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Sommaire">
    <p:spTree>
      <p:nvGrpSpPr>
        <p:cNvPr id="1" name=""/>
        <p:cNvGrpSpPr/>
        <p:nvPr/>
      </p:nvGrpSpPr>
      <p:grpSpPr>
        <a:xfrm>
          <a:off x="0" y="0"/>
          <a:ext cx="0" cy="0"/>
          <a:chOff x="0" y="0"/>
          <a:chExt cx="0" cy="0"/>
        </a:xfrm>
      </p:grpSpPr>
      <p:sp>
        <p:nvSpPr>
          <p:cNvPr id="365" name="Numéro de diapositive"/>
          <p:cNvSpPr txBox="1"/>
          <p:nvPr>
            <p:ph type="sldNum" sz="quarter" idx="2"/>
          </p:nvPr>
        </p:nvSpPr>
        <p:spPr>
          <a:xfrm>
            <a:off x="11510988" y="6633775"/>
            <a:ext cx="153964" cy="135546"/>
          </a:xfrm>
          <a:prstGeom prst="rect">
            <a:avLst/>
          </a:prstGeom>
        </p:spPr>
        <p:txBody>
          <a:bodyPr/>
          <a:lstStyle>
            <a:lvl1pPr>
              <a:defRPr>
                <a:solidFill>
                  <a:srgbClr val="000000"/>
                </a:solidFill>
              </a:defRPr>
            </a:lvl1pPr>
          </a:lstStyle>
          <a:p>
            <a:pPr/>
            <a:fld id="{86CB4B4D-7CA3-9044-876B-883B54F8677D}" type="slidenum"/>
          </a:p>
        </p:txBody>
      </p:sp>
      <p:sp>
        <p:nvSpPr>
          <p:cNvPr id="366" name="Sommaire"/>
          <p:cNvSpPr txBox="1"/>
          <p:nvPr>
            <p:ph type="title" hasCustomPrompt="1"/>
          </p:nvPr>
        </p:nvSpPr>
        <p:spPr>
          <a:xfrm>
            <a:off x="431801" y="910401"/>
            <a:ext cx="11233151" cy="719989"/>
          </a:xfrm>
          <a:prstGeom prst="rect">
            <a:avLst/>
          </a:prstGeom>
          <a:ln w="12700">
            <a:noFill/>
            <a:miter lim="400000"/>
          </a:ln>
        </p:spPr>
        <p:txBody>
          <a:bodyPr lIns="45719" tIns="45719" rIns="45719" bIns="45719"/>
          <a:lstStyle>
            <a:lvl1pPr indent="19050">
              <a:defRPr sz="3300">
                <a:solidFill>
                  <a:srgbClr val="002060"/>
                </a:solidFill>
              </a:defRPr>
            </a:lvl1pPr>
          </a:lstStyle>
          <a:p>
            <a:pPr/>
            <a:r>
              <a:t>Sommaire</a:t>
            </a:r>
          </a:p>
        </p:txBody>
      </p:sp>
      <p:sp>
        <p:nvSpPr>
          <p:cNvPr id="367" name="Connecteur droit 2"/>
          <p:cNvSpPr/>
          <p:nvPr/>
        </p:nvSpPr>
        <p:spPr>
          <a:xfrm flipH="1">
            <a:off x="1199455" y="2084851"/>
            <a:ext cx="1" cy="3840427"/>
          </a:xfrm>
          <a:prstGeom prst="line">
            <a:avLst/>
          </a:prstGeom>
          <a:ln>
            <a:solidFill>
              <a:srgbClr val="000091"/>
            </a:solidFill>
          </a:ln>
        </p:spPr>
        <p:txBody>
          <a:bodyPr lIns="45719" rIns="45719"/>
          <a:lstStyle/>
          <a:p>
            <a:pPr/>
          </a:p>
        </p:txBody>
      </p:sp>
      <p:sp>
        <p:nvSpPr>
          <p:cNvPr id="368" name="Texte niveau 1…"/>
          <p:cNvSpPr txBox="1"/>
          <p:nvPr>
            <p:ph type="body" idx="1" hasCustomPrompt="1"/>
          </p:nvPr>
        </p:nvSpPr>
        <p:spPr>
          <a:xfrm>
            <a:off x="1390650" y="2084918"/>
            <a:ext cx="10176935" cy="3839634"/>
          </a:xfrm>
          <a:prstGeom prst="rect">
            <a:avLst/>
          </a:prstGeom>
        </p:spPr>
        <p:txBody>
          <a:bodyPr>
            <a:normAutofit fontScale="100000" lnSpcReduction="0"/>
          </a:bodyPr>
          <a:lstStyle>
            <a:lvl2pPr marL="0" indent="239993">
              <a:buSzTx/>
              <a:buNone/>
            </a:lvl2pPr>
          </a:lstStyle>
          <a:p>
            <a:pPr/>
            <a:r>
              <a:t>Texte de niveau 1</a:t>
            </a:r>
          </a:p>
          <a:p>
            <a:pPr lvl="1"/>
            <a:r>
              <a:t/>
            </a:r>
          </a:p>
          <a:p>
            <a:pPr lvl="2"/>
            <a:r>
              <a:t/>
            </a:r>
          </a:p>
          <a:p>
            <a:pPr lvl="3"/>
            <a:r>
              <a:t/>
            </a:r>
          </a:p>
          <a:p>
            <a:pPr lvl="4"/>
            <a:r>
              <a:t/>
            </a:r>
          </a:p>
        </p:txBody>
      </p:sp>
      <p:sp>
        <p:nvSpPr>
          <p:cNvPr id="369" name="Espace réservé du texte 15"/>
          <p:cNvSpPr/>
          <p:nvPr>
            <p:ph type="body" sz="quarter" idx="21" hasCustomPrompt="1"/>
          </p:nvPr>
        </p:nvSpPr>
        <p:spPr>
          <a:xfrm>
            <a:off x="298492" y="2084852"/>
            <a:ext cx="805369" cy="384044"/>
          </a:xfrm>
          <a:prstGeom prst="rect">
            <a:avLst/>
          </a:prstGeom>
        </p:spPr>
        <p:txBody>
          <a:bodyPr>
            <a:normAutofit fontScale="100000" lnSpcReduction="0"/>
          </a:bodyPr>
          <a:lstStyle>
            <a:lvl1pPr algn="r">
              <a:defRPr b="1" u="sng"/>
            </a:lvl1pPr>
          </a:lstStyle>
          <a:p>
            <a:pPr/>
            <a:r>
              <a:t>1</a:t>
            </a:r>
          </a:p>
        </p:txBody>
      </p:sp>
    </p:spTree>
  </p:cSld>
  <p:clrMapOvr>
    <a:masterClrMapping/>
  </p:clrMapOvr>
  <p:transition xmlns:p14="http://schemas.microsoft.com/office/powerpoint/2010/main" spd="med" advClick="1"/>
</p:sldLayout>
</file>

<file path=ppt/slideLayouts/slideLayout3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Colonnes de texte">
    <p:spTree>
      <p:nvGrpSpPr>
        <p:cNvPr id="1" name=""/>
        <p:cNvGrpSpPr/>
        <p:nvPr/>
      </p:nvGrpSpPr>
      <p:grpSpPr>
        <a:xfrm>
          <a:off x="0" y="0"/>
          <a:ext cx="0" cy="0"/>
          <a:chOff x="0" y="0"/>
          <a:chExt cx="0" cy="0"/>
        </a:xfrm>
      </p:grpSpPr>
      <p:sp>
        <p:nvSpPr>
          <p:cNvPr id="376" name="Numéro de diapositive"/>
          <p:cNvSpPr txBox="1"/>
          <p:nvPr>
            <p:ph type="sldNum" sz="quarter" idx="2"/>
          </p:nvPr>
        </p:nvSpPr>
        <p:spPr>
          <a:xfrm>
            <a:off x="11510988" y="6633775"/>
            <a:ext cx="153964" cy="135546"/>
          </a:xfrm>
          <a:prstGeom prst="rect">
            <a:avLst/>
          </a:prstGeom>
        </p:spPr>
        <p:txBody>
          <a:bodyPr/>
          <a:lstStyle>
            <a:lvl1pPr>
              <a:defRPr>
                <a:solidFill>
                  <a:srgbClr val="000000"/>
                </a:solidFill>
              </a:defRPr>
            </a:lvl1pPr>
          </a:lstStyle>
          <a:p>
            <a:pPr/>
            <a:fld id="{86CB4B4D-7CA3-9044-876B-883B54F8677D}" type="slidenum"/>
          </a:p>
        </p:txBody>
      </p:sp>
      <p:sp>
        <p:nvSpPr>
          <p:cNvPr id="377" name="Texte niveau 1…"/>
          <p:cNvSpPr txBox="1"/>
          <p:nvPr>
            <p:ph type="body" sz="quarter" idx="1" hasCustomPrompt="1"/>
          </p:nvPr>
        </p:nvSpPr>
        <p:spPr>
          <a:xfrm>
            <a:off x="431801" y="1664905"/>
            <a:ext cx="11232820" cy="323936"/>
          </a:xfrm>
          <a:prstGeom prst="rect">
            <a:avLst/>
          </a:prstGeom>
        </p:spPr>
        <p:txBody>
          <a:bodyPr>
            <a:normAutofit fontScale="100000" lnSpcReduction="0"/>
          </a:bodyPr>
          <a:lstStyle>
            <a:lvl1pPr indent="126996">
              <a:spcBef>
                <a:spcPts val="1000"/>
              </a:spcBef>
              <a:defRPr b="1" sz="2000">
                <a:solidFill>
                  <a:srgbClr val="808080"/>
                </a:solidFill>
              </a:defRPr>
            </a:lvl1pPr>
            <a:lvl2pPr marL="606984" indent="-239993">
              <a:spcBef>
                <a:spcPts val="1000"/>
              </a:spcBef>
              <a:buAutoNum type="alphaLcPeriod" startAt="1"/>
              <a:defRPr b="1" sz="2000">
                <a:solidFill>
                  <a:srgbClr val="808080"/>
                </a:solidFill>
              </a:defRPr>
            </a:lvl2pPr>
            <a:lvl3pPr marL="958668" indent="-351683">
              <a:spcBef>
                <a:spcPts val="1000"/>
              </a:spcBef>
              <a:defRPr b="1" sz="2000">
                <a:solidFill>
                  <a:srgbClr val="808080"/>
                </a:solidFill>
              </a:defRPr>
            </a:lvl3pPr>
            <a:lvl4pPr marL="1304167" indent="-457187">
              <a:spcBef>
                <a:spcPts val="1000"/>
              </a:spcBef>
              <a:defRPr b="1" sz="2000">
                <a:solidFill>
                  <a:srgbClr val="808080"/>
                </a:solidFill>
              </a:defRPr>
            </a:lvl4pPr>
            <a:lvl5pPr marL="1642958" indent="-507986">
              <a:spcBef>
                <a:spcPts val="1000"/>
              </a:spcBef>
              <a:defRPr b="1" sz="2000">
                <a:solidFill>
                  <a:srgbClr val="808080"/>
                </a:solidFill>
              </a:defRPr>
            </a:lvl5pPr>
          </a:lstStyle>
          <a:p>
            <a:pPr/>
            <a:r>
              <a:t>Sous-titre</a:t>
            </a:r>
          </a:p>
          <a:p>
            <a:pPr lvl="1"/>
            <a:r>
              <a:t/>
            </a:r>
          </a:p>
          <a:p>
            <a:pPr lvl="2"/>
            <a:r>
              <a:t/>
            </a:r>
          </a:p>
          <a:p>
            <a:pPr lvl="3"/>
            <a:r>
              <a:t/>
            </a:r>
          </a:p>
          <a:p>
            <a:pPr lvl="4"/>
            <a:r>
              <a:t/>
            </a:r>
          </a:p>
        </p:txBody>
      </p:sp>
      <p:sp>
        <p:nvSpPr>
          <p:cNvPr id="378" name="Titre"/>
          <p:cNvSpPr txBox="1"/>
          <p:nvPr>
            <p:ph type="title" hasCustomPrompt="1"/>
          </p:nvPr>
        </p:nvSpPr>
        <p:spPr>
          <a:xfrm>
            <a:off x="431801" y="910401"/>
            <a:ext cx="11233151" cy="719989"/>
          </a:xfrm>
          <a:prstGeom prst="rect">
            <a:avLst/>
          </a:prstGeom>
          <a:ln w="12700">
            <a:noFill/>
            <a:miter lim="400000"/>
          </a:ln>
        </p:spPr>
        <p:txBody>
          <a:bodyPr lIns="45719" tIns="45719" rIns="45719" bIns="45719"/>
          <a:lstStyle>
            <a:lvl1pPr indent="19050">
              <a:defRPr sz="3300">
                <a:solidFill>
                  <a:srgbClr val="002060"/>
                </a:solidFill>
              </a:defRPr>
            </a:lvl1pPr>
          </a:lstStyle>
          <a:p>
            <a:pPr/>
            <a:r>
              <a:t>Titre</a:t>
            </a:r>
          </a:p>
        </p:txBody>
      </p:sp>
      <p:sp>
        <p:nvSpPr>
          <p:cNvPr id="379" name="Espace réservé du texte 11"/>
          <p:cNvSpPr/>
          <p:nvPr>
            <p:ph type="body" sz="quarter" idx="21" hasCustomPrompt="1"/>
          </p:nvPr>
        </p:nvSpPr>
        <p:spPr>
          <a:xfrm>
            <a:off x="431371" y="2276872"/>
            <a:ext cx="3408628" cy="3840427"/>
          </a:xfrm>
          <a:prstGeom prst="rect">
            <a:avLst/>
          </a:prstGeom>
        </p:spPr>
        <p:txBody>
          <a:bodyPr>
            <a:normAutofit fontScale="100000" lnSpcReduction="0"/>
          </a:bodyPr>
          <a:lstStyle/>
          <a:p>
            <a:pPr/>
            <a:r>
              <a:t>Texte de niveau 1
Texte de niveau 2
Texte de niveau 3
Texte de niveau 4
Texte de niveau 5</a:t>
            </a:r>
          </a:p>
        </p:txBody>
      </p:sp>
      <p:sp>
        <p:nvSpPr>
          <p:cNvPr id="380" name="Espace réservé du texte 11"/>
          <p:cNvSpPr/>
          <p:nvPr>
            <p:ph type="body" sz="quarter" idx="22" hasCustomPrompt="1"/>
          </p:nvPr>
        </p:nvSpPr>
        <p:spPr>
          <a:xfrm>
            <a:off x="4367807" y="2276872"/>
            <a:ext cx="3360001" cy="3840427"/>
          </a:xfrm>
          <a:prstGeom prst="rect">
            <a:avLst/>
          </a:prstGeom>
        </p:spPr>
        <p:txBody>
          <a:bodyPr>
            <a:normAutofit fontScale="100000" lnSpcReduction="0"/>
          </a:bodyPr>
          <a:lstStyle/>
          <a:p>
            <a:pPr/>
            <a:r>
              <a:t>Texte de niveau 1
Texte de niveau 2
Texte de niveau 3
Texte de niveau 4
Texte de niveau 5</a:t>
            </a:r>
          </a:p>
        </p:txBody>
      </p:sp>
      <p:sp>
        <p:nvSpPr>
          <p:cNvPr id="381" name="Espace réservé du texte 11"/>
          <p:cNvSpPr/>
          <p:nvPr>
            <p:ph type="body" sz="quarter" idx="23" hasCustomPrompt="1"/>
          </p:nvPr>
        </p:nvSpPr>
        <p:spPr>
          <a:xfrm>
            <a:off x="8304245" y="2276872"/>
            <a:ext cx="3360001" cy="3840427"/>
          </a:xfrm>
          <a:prstGeom prst="rect">
            <a:avLst/>
          </a:prstGeom>
        </p:spPr>
        <p:txBody>
          <a:bodyPr>
            <a:normAutofit fontScale="100000" lnSpcReduction="0"/>
          </a:bodyPr>
          <a:lstStyle/>
          <a:p>
            <a:pPr/>
            <a:r>
              <a:t>Texte de niveau 1
Texte de niveau 2
Texte de niveau 3
Texte de niveau 4
Texte de niveau 5</a:t>
            </a:r>
          </a:p>
        </p:txBody>
      </p:sp>
    </p:spTree>
  </p:cSld>
  <p:clrMapOvr>
    <a:masterClrMapping/>
  </p:clrMapOvr>
  <p:transition xmlns:p14="http://schemas.microsoft.com/office/powerpoint/2010/main" spd="med" advClick="1"/>
</p:sldLayout>
</file>

<file path=ppt/slideLayouts/slideLayout3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re, sous-titre, textes 3 et image ">
    <p:spTree>
      <p:nvGrpSpPr>
        <p:cNvPr id="1" name=""/>
        <p:cNvGrpSpPr/>
        <p:nvPr/>
      </p:nvGrpSpPr>
      <p:grpSpPr>
        <a:xfrm>
          <a:off x="0" y="0"/>
          <a:ext cx="0" cy="0"/>
          <a:chOff x="0" y="0"/>
          <a:chExt cx="0" cy="0"/>
        </a:xfrm>
      </p:grpSpPr>
      <p:sp>
        <p:nvSpPr>
          <p:cNvPr id="388" name="Numéro de diapositive"/>
          <p:cNvSpPr txBox="1"/>
          <p:nvPr>
            <p:ph type="sldNum" sz="quarter" idx="2"/>
          </p:nvPr>
        </p:nvSpPr>
        <p:spPr>
          <a:xfrm>
            <a:off x="11510988" y="6633775"/>
            <a:ext cx="153964" cy="135546"/>
          </a:xfrm>
          <a:prstGeom prst="rect">
            <a:avLst/>
          </a:prstGeom>
        </p:spPr>
        <p:txBody>
          <a:bodyPr/>
          <a:lstStyle>
            <a:lvl1pPr>
              <a:defRPr>
                <a:solidFill>
                  <a:srgbClr val="000000"/>
                </a:solidFill>
              </a:defRPr>
            </a:lvl1pPr>
          </a:lstStyle>
          <a:p>
            <a:pPr/>
            <a:fld id="{86CB4B4D-7CA3-9044-876B-883B54F8677D}" type="slidenum"/>
          </a:p>
        </p:txBody>
      </p:sp>
      <p:sp>
        <p:nvSpPr>
          <p:cNvPr id="389" name="Texte niveau 1…"/>
          <p:cNvSpPr txBox="1"/>
          <p:nvPr>
            <p:ph type="body" sz="quarter" idx="1" hasCustomPrompt="1"/>
          </p:nvPr>
        </p:nvSpPr>
        <p:spPr>
          <a:xfrm>
            <a:off x="431371" y="2276872"/>
            <a:ext cx="3360000" cy="3840427"/>
          </a:xfrm>
          <a:prstGeom prst="rect">
            <a:avLst/>
          </a:prstGeom>
        </p:spPr>
        <p:txBody>
          <a:bodyPr>
            <a:normAutofit fontScale="100000" lnSpcReduction="0"/>
          </a:bodyPr>
          <a:lstStyle/>
          <a:p>
            <a:pPr/>
            <a:r>
              <a:t>Texte de niveau 1</a:t>
            </a:r>
          </a:p>
          <a:p>
            <a:pPr lvl="1"/>
            <a:r>
              <a:t/>
            </a:r>
          </a:p>
          <a:p>
            <a:pPr lvl="2"/>
            <a:r>
              <a:t/>
            </a:r>
          </a:p>
          <a:p>
            <a:pPr lvl="3"/>
            <a:r>
              <a:t/>
            </a:r>
          </a:p>
          <a:p>
            <a:pPr lvl="4"/>
            <a:r>
              <a:t/>
            </a:r>
          </a:p>
        </p:txBody>
      </p:sp>
      <p:sp>
        <p:nvSpPr>
          <p:cNvPr id="390" name="Espace réservé du texte 7"/>
          <p:cNvSpPr/>
          <p:nvPr>
            <p:ph type="body" sz="quarter" idx="21" hasCustomPrompt="1"/>
          </p:nvPr>
        </p:nvSpPr>
        <p:spPr>
          <a:xfrm>
            <a:off x="431801" y="1664905"/>
            <a:ext cx="11232820" cy="323936"/>
          </a:xfrm>
          <a:prstGeom prst="rect">
            <a:avLst/>
          </a:prstGeom>
        </p:spPr>
        <p:txBody>
          <a:bodyPr>
            <a:normAutofit fontScale="100000" lnSpcReduction="0"/>
          </a:bodyPr>
          <a:lstStyle>
            <a:lvl1pPr indent="126996">
              <a:spcBef>
                <a:spcPts val="1000"/>
              </a:spcBef>
              <a:defRPr b="1" sz="2000">
                <a:solidFill>
                  <a:srgbClr val="808080"/>
                </a:solidFill>
              </a:defRPr>
            </a:lvl1pPr>
          </a:lstStyle>
          <a:p>
            <a:pPr/>
            <a:r>
              <a:t>Sous-titre</a:t>
            </a:r>
          </a:p>
        </p:txBody>
      </p:sp>
      <p:sp>
        <p:nvSpPr>
          <p:cNvPr id="391" name="Titre"/>
          <p:cNvSpPr txBox="1"/>
          <p:nvPr>
            <p:ph type="title" hasCustomPrompt="1"/>
          </p:nvPr>
        </p:nvSpPr>
        <p:spPr>
          <a:xfrm>
            <a:off x="431801" y="910401"/>
            <a:ext cx="11233151" cy="719989"/>
          </a:xfrm>
          <a:prstGeom prst="rect">
            <a:avLst/>
          </a:prstGeom>
          <a:ln w="12700">
            <a:noFill/>
            <a:miter lim="400000"/>
          </a:ln>
        </p:spPr>
        <p:txBody>
          <a:bodyPr lIns="45719" tIns="45719" rIns="45719" bIns="45719"/>
          <a:lstStyle>
            <a:lvl1pPr indent="19050">
              <a:defRPr sz="3300">
                <a:solidFill>
                  <a:srgbClr val="002060"/>
                </a:solidFill>
              </a:defRPr>
            </a:lvl1pPr>
          </a:lstStyle>
          <a:p>
            <a:pPr/>
            <a:r>
              <a:t>Titre</a:t>
            </a:r>
          </a:p>
        </p:txBody>
      </p:sp>
      <p:sp>
        <p:nvSpPr>
          <p:cNvPr id="392" name="Espace réservé pour une image  7"/>
          <p:cNvSpPr/>
          <p:nvPr>
            <p:ph type="pic" sz="half" idx="22"/>
          </p:nvPr>
        </p:nvSpPr>
        <p:spPr>
          <a:xfrm>
            <a:off x="4175786" y="2276872"/>
            <a:ext cx="7488834" cy="3840427"/>
          </a:xfrm>
          <a:prstGeom prst="rect">
            <a:avLst/>
          </a:prstGeom>
        </p:spPr>
        <p:txBody>
          <a:bodyPr lIns="91439" tIns="45719" rIns="91439" bIns="45719"/>
          <a:lstStyle/>
          <a:p>
            <a:pPr/>
          </a:p>
        </p:txBody>
      </p:sp>
    </p:spTree>
  </p:cSld>
  <p:clrMapOvr>
    <a:masterClrMapping/>
  </p:clrMapOvr>
  <p:transition xmlns:p14="http://schemas.microsoft.com/office/powerpoint/2010/main" spd="med" advClick="1"/>
</p:sldLayout>
</file>

<file path=ppt/slideLayouts/slideLayout3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1_Titre, sous-titre, textes 3, et graphique ">
    <p:spTree>
      <p:nvGrpSpPr>
        <p:cNvPr id="1" name=""/>
        <p:cNvGrpSpPr/>
        <p:nvPr/>
      </p:nvGrpSpPr>
      <p:grpSpPr>
        <a:xfrm>
          <a:off x="0" y="0"/>
          <a:ext cx="0" cy="0"/>
          <a:chOff x="0" y="0"/>
          <a:chExt cx="0" cy="0"/>
        </a:xfrm>
      </p:grpSpPr>
      <p:sp>
        <p:nvSpPr>
          <p:cNvPr id="399" name="Numéro de diapositive"/>
          <p:cNvSpPr txBox="1"/>
          <p:nvPr>
            <p:ph type="sldNum" sz="quarter" idx="2"/>
          </p:nvPr>
        </p:nvSpPr>
        <p:spPr>
          <a:xfrm>
            <a:off x="11510988" y="6633775"/>
            <a:ext cx="153964" cy="135546"/>
          </a:xfrm>
          <a:prstGeom prst="rect">
            <a:avLst/>
          </a:prstGeom>
        </p:spPr>
        <p:txBody>
          <a:bodyPr/>
          <a:lstStyle>
            <a:lvl1pPr>
              <a:defRPr>
                <a:solidFill>
                  <a:srgbClr val="000000"/>
                </a:solidFill>
              </a:defRPr>
            </a:lvl1pPr>
          </a:lstStyle>
          <a:p>
            <a:pPr/>
            <a:fld id="{86CB4B4D-7CA3-9044-876B-883B54F8677D}" type="slidenum"/>
          </a:p>
        </p:txBody>
      </p:sp>
      <p:sp>
        <p:nvSpPr>
          <p:cNvPr id="400" name="Texte niveau 1…"/>
          <p:cNvSpPr txBox="1"/>
          <p:nvPr>
            <p:ph type="body" sz="quarter" idx="1" hasCustomPrompt="1"/>
          </p:nvPr>
        </p:nvSpPr>
        <p:spPr>
          <a:xfrm>
            <a:off x="8304245" y="2276872"/>
            <a:ext cx="3360001" cy="3840427"/>
          </a:xfrm>
          <a:prstGeom prst="rect">
            <a:avLst/>
          </a:prstGeom>
        </p:spPr>
        <p:txBody>
          <a:bodyPr>
            <a:normAutofit fontScale="100000" lnSpcReduction="0"/>
          </a:bodyPr>
          <a:lstStyle/>
          <a:p>
            <a:pPr/>
            <a:r>
              <a:t>Texte de niveau 1</a:t>
            </a:r>
          </a:p>
          <a:p>
            <a:pPr lvl="1"/>
            <a:r>
              <a:t/>
            </a:r>
          </a:p>
          <a:p>
            <a:pPr lvl="2"/>
            <a:r>
              <a:t/>
            </a:r>
          </a:p>
          <a:p>
            <a:pPr lvl="3"/>
            <a:r>
              <a:t/>
            </a:r>
          </a:p>
          <a:p>
            <a:pPr lvl="4"/>
            <a:r>
              <a:t/>
            </a:r>
          </a:p>
        </p:txBody>
      </p:sp>
      <p:sp>
        <p:nvSpPr>
          <p:cNvPr id="401" name="Espace réservé du texte 7"/>
          <p:cNvSpPr/>
          <p:nvPr>
            <p:ph type="body" sz="quarter" idx="21" hasCustomPrompt="1"/>
          </p:nvPr>
        </p:nvSpPr>
        <p:spPr>
          <a:xfrm>
            <a:off x="431801" y="1664905"/>
            <a:ext cx="11232820" cy="323936"/>
          </a:xfrm>
          <a:prstGeom prst="rect">
            <a:avLst/>
          </a:prstGeom>
        </p:spPr>
        <p:txBody>
          <a:bodyPr>
            <a:normAutofit fontScale="100000" lnSpcReduction="0"/>
          </a:bodyPr>
          <a:lstStyle>
            <a:lvl1pPr indent="126996">
              <a:spcBef>
                <a:spcPts val="1000"/>
              </a:spcBef>
              <a:defRPr b="1" sz="2000">
                <a:solidFill>
                  <a:srgbClr val="808080"/>
                </a:solidFill>
              </a:defRPr>
            </a:lvl1pPr>
          </a:lstStyle>
          <a:p>
            <a:pPr/>
            <a:r>
              <a:t>Sous-titre</a:t>
            </a:r>
          </a:p>
        </p:txBody>
      </p:sp>
      <p:sp>
        <p:nvSpPr>
          <p:cNvPr id="402" name="Titre"/>
          <p:cNvSpPr txBox="1"/>
          <p:nvPr>
            <p:ph type="title" hasCustomPrompt="1"/>
          </p:nvPr>
        </p:nvSpPr>
        <p:spPr>
          <a:xfrm>
            <a:off x="431801" y="910401"/>
            <a:ext cx="11233151" cy="719989"/>
          </a:xfrm>
          <a:prstGeom prst="rect">
            <a:avLst/>
          </a:prstGeom>
          <a:ln w="12700">
            <a:noFill/>
            <a:miter lim="400000"/>
          </a:ln>
        </p:spPr>
        <p:txBody>
          <a:bodyPr lIns="45719" tIns="45719" rIns="45719" bIns="45719"/>
          <a:lstStyle>
            <a:lvl1pPr indent="19050">
              <a:defRPr sz="3300">
                <a:solidFill>
                  <a:srgbClr val="002060"/>
                </a:solidFill>
              </a:defRPr>
            </a:lvl1pPr>
          </a:lstStyle>
          <a:p>
            <a:pPr/>
            <a:r>
              <a:t>Titre</a:t>
            </a:r>
          </a:p>
        </p:txBody>
      </p:sp>
    </p:spTree>
  </p:cSld>
  <p:clrMapOvr>
    <a:masterClrMapping/>
  </p:clrMapOvr>
  <p:transition xmlns:p14="http://schemas.microsoft.com/office/powerpoint/2010/main" spd="med" advClick="1"/>
</p:sldLayout>
</file>

<file path=ppt/slideLayouts/slideLayout3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Titre et sous-titre">
    <p:spTree>
      <p:nvGrpSpPr>
        <p:cNvPr id="1" name=""/>
        <p:cNvGrpSpPr/>
        <p:nvPr/>
      </p:nvGrpSpPr>
      <p:grpSpPr>
        <a:xfrm>
          <a:off x="0" y="0"/>
          <a:ext cx="0" cy="0"/>
          <a:chOff x="0" y="0"/>
          <a:chExt cx="0" cy="0"/>
        </a:xfrm>
      </p:grpSpPr>
      <p:sp>
        <p:nvSpPr>
          <p:cNvPr id="409" name="Texte niveau 1…"/>
          <p:cNvSpPr txBox="1"/>
          <p:nvPr>
            <p:ph type="body" idx="1" hasCustomPrompt="1"/>
          </p:nvPr>
        </p:nvSpPr>
        <p:spPr>
          <a:xfrm>
            <a:off x="431800" y="2852935"/>
            <a:ext cx="11232000" cy="3057633"/>
          </a:xfrm>
          <a:prstGeom prst="rect">
            <a:avLst/>
          </a:prstGeom>
        </p:spPr>
        <p:txBody>
          <a:bodyPr>
            <a:normAutofit fontScale="100000" lnSpcReduction="0"/>
          </a:bodyPr>
          <a:lstStyle>
            <a:lvl1pPr>
              <a:lnSpc>
                <a:spcPct val="90000"/>
              </a:lnSpc>
              <a:spcBef>
                <a:spcPts val="0"/>
              </a:spcBef>
              <a:defRPr b="1" cap="all" sz="4300">
                <a:solidFill>
                  <a:srgbClr val="002060"/>
                </a:solidFill>
              </a:defRPr>
            </a:lvl1pPr>
            <a:lvl2pPr marL="0" indent="122763">
              <a:lnSpc>
                <a:spcPct val="90000"/>
              </a:lnSpc>
              <a:spcBef>
                <a:spcPts val="0"/>
              </a:spcBef>
              <a:buSzTx/>
              <a:buNone/>
              <a:defRPr b="1" cap="all" sz="4300">
                <a:solidFill>
                  <a:srgbClr val="002060"/>
                </a:solidFill>
              </a:defRPr>
            </a:lvl2pPr>
            <a:lvl3pPr marL="1236106" indent="-756118">
              <a:lnSpc>
                <a:spcPct val="90000"/>
              </a:lnSpc>
              <a:spcBef>
                <a:spcPts val="0"/>
              </a:spcBef>
              <a:defRPr b="1" cap="all" sz="4300">
                <a:solidFill>
                  <a:srgbClr val="002060"/>
                </a:solidFill>
              </a:defRPr>
            </a:lvl3pPr>
            <a:lvl4pPr marL="1702936" indent="-982954">
              <a:lnSpc>
                <a:spcPct val="90000"/>
              </a:lnSpc>
              <a:spcBef>
                <a:spcPts val="0"/>
              </a:spcBef>
              <a:defRPr b="1" cap="all" sz="4300">
                <a:solidFill>
                  <a:srgbClr val="002060"/>
                </a:solidFill>
              </a:defRPr>
            </a:lvl4pPr>
            <a:lvl5pPr marL="2100146" indent="-1092171">
              <a:lnSpc>
                <a:spcPct val="90000"/>
              </a:lnSpc>
              <a:spcBef>
                <a:spcPts val="0"/>
              </a:spcBef>
              <a:defRPr b="1" cap="all" sz="4300">
                <a:solidFill>
                  <a:srgbClr val="002060"/>
                </a:solidFill>
              </a:defRPr>
            </a:lvl5pPr>
          </a:lstStyle>
          <a:p>
            <a:pPr/>
            <a:r>
              <a:t>Titre</a:t>
            </a:r>
          </a:p>
          <a:p>
            <a:pPr lvl="1"/>
            <a:r>
              <a:t/>
            </a:r>
          </a:p>
          <a:p>
            <a:pPr lvl="2"/>
            <a:r>
              <a:t/>
            </a:r>
          </a:p>
          <a:p>
            <a:pPr lvl="3"/>
            <a:r>
              <a:t/>
            </a:r>
          </a:p>
          <a:p>
            <a:pPr lvl="4"/>
            <a:r>
              <a:t/>
            </a:r>
          </a:p>
        </p:txBody>
      </p:sp>
      <p:sp>
        <p:nvSpPr>
          <p:cNvPr id="410" name="Numéro de diapositive"/>
          <p:cNvSpPr txBox="1"/>
          <p:nvPr>
            <p:ph type="sldNum" sz="quarter" idx="2"/>
          </p:nvPr>
        </p:nvSpPr>
        <p:spPr>
          <a:xfrm>
            <a:off x="11510988" y="6627585"/>
            <a:ext cx="153964" cy="135546"/>
          </a:xfrm>
          <a:prstGeom prst="rect">
            <a:avLst/>
          </a:prstGeom>
        </p:spPr>
        <p:txBody>
          <a:bodyPr/>
          <a:lstStyle>
            <a:lvl1pPr>
              <a:defRPr>
                <a:solidFill>
                  <a:srgbClr val="000000"/>
                </a:solidFill>
              </a:defRPr>
            </a:lvl1pPr>
          </a:lstStyle>
          <a:p>
            <a:pPr/>
            <a:fld id="{86CB4B4D-7CA3-9044-876B-883B54F8677D}" type="slidenum"/>
          </a:p>
        </p:txBody>
      </p:sp>
      <p:pic>
        <p:nvPicPr>
          <p:cNvPr id="411" name="Image 7" descr="Image 7"/>
          <p:cNvPicPr>
            <a:picLocks noChangeAspect="1"/>
          </p:cNvPicPr>
          <p:nvPr/>
        </p:nvPicPr>
        <p:blipFill>
          <a:blip r:embed="rId2">
            <a:extLst/>
          </a:blip>
          <a:stretch>
            <a:fillRect/>
          </a:stretch>
        </p:blipFill>
        <p:spPr>
          <a:xfrm>
            <a:off x="335360" y="270433"/>
            <a:ext cx="2884069" cy="1859132"/>
          </a:xfrm>
          <a:prstGeom prst="rect">
            <a:avLst/>
          </a:prstGeom>
          <a:ln w="12700">
            <a:miter lim="400000"/>
          </a:ln>
        </p:spPr>
      </p:pic>
      <p:sp>
        <p:nvSpPr>
          <p:cNvPr id="412" name="Connecteur droit 8"/>
          <p:cNvSpPr/>
          <p:nvPr/>
        </p:nvSpPr>
        <p:spPr>
          <a:xfrm>
            <a:off x="431800" y="6309319"/>
            <a:ext cx="11424841" cy="1"/>
          </a:xfrm>
          <a:prstGeom prst="line">
            <a:avLst/>
          </a:prstGeom>
          <a:ln w="12700">
            <a:solidFill>
              <a:srgbClr val="484D7A"/>
            </a:solidFill>
          </a:ln>
        </p:spPr>
        <p:txBody>
          <a:bodyPr lIns="45719" rIns="45719"/>
          <a:lstStyle/>
          <a:p>
            <a:pPr/>
          </a:p>
        </p:txBody>
      </p:sp>
      <p:sp>
        <p:nvSpPr>
          <p:cNvPr id="413" name="Connecteur droit 9"/>
          <p:cNvSpPr/>
          <p:nvPr/>
        </p:nvSpPr>
        <p:spPr>
          <a:xfrm>
            <a:off x="420937" y="6421016"/>
            <a:ext cx="11339694" cy="1"/>
          </a:xfrm>
          <a:prstGeom prst="line">
            <a:avLst/>
          </a:prstGeom>
          <a:ln w="12700">
            <a:solidFill>
              <a:srgbClr val="F48F70"/>
            </a:solidFill>
          </a:ln>
        </p:spPr>
        <p:txBody>
          <a:bodyPr lIns="45719" rIns="45719"/>
          <a:lstStyle/>
          <a:p>
            <a:pPr/>
          </a:p>
        </p:txBody>
      </p:sp>
      <p:sp>
        <p:nvSpPr>
          <p:cNvPr id="414" name="Connecteur droit 14"/>
          <p:cNvSpPr/>
          <p:nvPr/>
        </p:nvSpPr>
        <p:spPr>
          <a:xfrm flipV="1">
            <a:off x="11856639" y="3717032"/>
            <a:ext cx="1" cy="2592289"/>
          </a:xfrm>
          <a:prstGeom prst="line">
            <a:avLst/>
          </a:prstGeom>
          <a:ln w="12700">
            <a:solidFill>
              <a:srgbClr val="484D7A"/>
            </a:solidFill>
          </a:ln>
        </p:spPr>
        <p:txBody>
          <a:bodyPr lIns="45719" rIns="45719"/>
          <a:lstStyle/>
          <a:p>
            <a:pPr/>
          </a:p>
        </p:txBody>
      </p:sp>
      <p:sp>
        <p:nvSpPr>
          <p:cNvPr id="415" name="Connecteur droit 16"/>
          <p:cNvSpPr/>
          <p:nvPr/>
        </p:nvSpPr>
        <p:spPr>
          <a:xfrm flipV="1">
            <a:off x="11760628" y="3044957"/>
            <a:ext cx="1" cy="3376062"/>
          </a:xfrm>
          <a:prstGeom prst="line">
            <a:avLst/>
          </a:prstGeom>
          <a:ln w="12700">
            <a:solidFill>
              <a:srgbClr val="F48F70"/>
            </a:solidFill>
          </a:ln>
        </p:spPr>
        <p:txBody>
          <a:bodyPr lIns="45719" rIns="45719"/>
          <a:lstStyle/>
          <a:p>
            <a:pPr/>
          </a:p>
        </p:txBody>
      </p:sp>
    </p:spTree>
  </p:cSld>
  <p:clrMapOvr>
    <a:masterClrMapping/>
  </p:clrMapOvr>
  <p:transition xmlns:p14="http://schemas.microsoft.com/office/powerpoint/2010/main" spd="med" advClick="1"/>
</p:sldLayout>
</file>

<file path=ppt/slideLayouts/slideLayout3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Chapitre">
    <p:spTree>
      <p:nvGrpSpPr>
        <p:cNvPr id="1" name=""/>
        <p:cNvGrpSpPr/>
        <p:nvPr/>
      </p:nvGrpSpPr>
      <p:grpSpPr>
        <a:xfrm>
          <a:off x="0" y="0"/>
          <a:ext cx="0" cy="0"/>
          <a:chOff x="0" y="0"/>
          <a:chExt cx="0" cy="0"/>
        </a:xfrm>
      </p:grpSpPr>
      <p:sp>
        <p:nvSpPr>
          <p:cNvPr id="422" name="Espace réservé pour une image  7"/>
          <p:cNvSpPr/>
          <p:nvPr>
            <p:ph type="pic" idx="21"/>
          </p:nvPr>
        </p:nvSpPr>
        <p:spPr>
          <a:xfrm>
            <a:off x="0" y="984000"/>
            <a:ext cx="12192000" cy="5925278"/>
          </a:xfrm>
          <a:prstGeom prst="rect">
            <a:avLst/>
          </a:prstGeom>
        </p:spPr>
        <p:txBody>
          <a:bodyPr lIns="91439" tIns="45719" rIns="91439" bIns="45719"/>
          <a:lstStyle/>
          <a:p>
            <a:pPr/>
          </a:p>
        </p:txBody>
      </p:sp>
      <p:sp>
        <p:nvSpPr>
          <p:cNvPr id="423" name="Titre"/>
          <p:cNvSpPr txBox="1"/>
          <p:nvPr>
            <p:ph type="title" hasCustomPrompt="1"/>
          </p:nvPr>
        </p:nvSpPr>
        <p:spPr>
          <a:prstGeom prst="rect">
            <a:avLst/>
          </a:prstGeom>
        </p:spPr>
        <p:txBody>
          <a:bodyPr/>
          <a:lstStyle/>
          <a:p>
            <a:pPr/>
            <a:r>
              <a:t>Titre</a:t>
            </a:r>
          </a:p>
        </p:txBody>
      </p:sp>
      <p:sp>
        <p:nvSpPr>
          <p:cNvPr id="424" name="Numéro de diapositive"/>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7.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Couverture">
    <p:spTree>
      <p:nvGrpSpPr>
        <p:cNvPr id="1" name=""/>
        <p:cNvGrpSpPr/>
        <p:nvPr/>
      </p:nvGrpSpPr>
      <p:grpSpPr>
        <a:xfrm>
          <a:off x="0" y="0"/>
          <a:ext cx="0" cy="0"/>
          <a:chOff x="0" y="0"/>
          <a:chExt cx="0" cy="0"/>
        </a:xfrm>
      </p:grpSpPr>
      <p:sp>
        <p:nvSpPr>
          <p:cNvPr id="431" name="Numéro de diapositive"/>
          <p:cNvSpPr txBox="1"/>
          <p:nvPr>
            <p:ph type="sldNum" sz="quarter" idx="2"/>
          </p:nvPr>
        </p:nvSpPr>
        <p:spPr>
          <a:xfrm>
            <a:off x="0" y="6669737"/>
            <a:ext cx="240001" cy="136526"/>
          </a:xfrm>
          <a:prstGeom prst="rect">
            <a:avLst/>
          </a:prstGeom>
          <a:ln w="9525">
            <a:solidFill>
              <a:srgbClr val="000000">
                <a:alpha val="0"/>
              </a:srgbClr>
            </a:solidFill>
            <a:round/>
          </a:ln>
        </p:spPr>
        <p:txBody>
          <a:bodyPr wrap="square"/>
          <a:lstStyle>
            <a:lvl1pPr>
              <a:defRPr sz="100">
                <a:solidFill>
                  <a:srgbClr val="000000">
                    <a:alpha val="0"/>
                  </a:srgbClr>
                </a:solidFill>
              </a:defRPr>
            </a:lvl1pPr>
          </a:lstStyle>
          <a:p>
            <a:pPr/>
            <a:fld id="{86CB4B4D-7CA3-9044-876B-883B54F8677D}" type="slidenum"/>
          </a:p>
        </p:txBody>
      </p:sp>
      <p:sp>
        <p:nvSpPr>
          <p:cNvPr id="432" name="Titre"/>
          <p:cNvSpPr txBox="1"/>
          <p:nvPr>
            <p:ph type="title" hasCustomPrompt="1"/>
          </p:nvPr>
        </p:nvSpPr>
        <p:spPr>
          <a:xfrm>
            <a:off x="0" y="0"/>
            <a:ext cx="240001" cy="240001"/>
          </a:xfrm>
          <a:prstGeom prst="rect">
            <a:avLst/>
          </a:prstGeom>
          <a:ln w="9525">
            <a:solidFill>
              <a:srgbClr val="000000">
                <a:alpha val="0"/>
              </a:srgbClr>
            </a:solidFill>
          </a:ln>
        </p:spPr>
        <p:txBody>
          <a:bodyPr lIns="45719" tIns="45719" rIns="45719" bIns="45719"/>
          <a:lstStyle>
            <a:lvl1pPr indent="19050">
              <a:defRPr sz="100">
                <a:solidFill>
                  <a:srgbClr val="000000">
                    <a:alpha val="0"/>
                  </a:srgbClr>
                </a:solidFill>
              </a:defRPr>
            </a:lvl1pPr>
          </a:lstStyle>
          <a:p>
            <a:pPr/>
            <a:r>
              <a:t>Titre</a:t>
            </a:r>
          </a:p>
        </p:txBody>
      </p:sp>
      <p:pic>
        <p:nvPicPr>
          <p:cNvPr id="433" name="Image 7" descr="Image 7"/>
          <p:cNvPicPr>
            <a:picLocks noChangeAspect="1"/>
          </p:cNvPicPr>
          <p:nvPr/>
        </p:nvPicPr>
        <p:blipFill>
          <a:blip r:embed="rId2">
            <a:extLst/>
          </a:blip>
          <a:stretch>
            <a:fillRect/>
          </a:stretch>
        </p:blipFill>
        <p:spPr>
          <a:xfrm>
            <a:off x="240907" y="303600"/>
            <a:ext cx="3052299" cy="1967577"/>
          </a:xfrm>
          <a:prstGeom prst="rect">
            <a:avLst/>
          </a:prstGeom>
          <a:ln w="12700">
            <a:miter lim="400000"/>
          </a:ln>
        </p:spPr>
      </p:pic>
      <p:sp>
        <p:nvSpPr>
          <p:cNvPr id="434" name="Espace réservé du titre 11"/>
          <p:cNvSpPr txBox="1"/>
          <p:nvPr/>
        </p:nvSpPr>
        <p:spPr>
          <a:xfrm>
            <a:off x="1019809" y="3717032"/>
            <a:ext cx="10583851" cy="1498034"/>
          </a:xfrm>
          <a:prstGeom prst="rect">
            <a:avLst/>
          </a:prstGeom>
          <a:ln w="12700">
            <a:miter lim="400000"/>
          </a:ln>
          <a:extLst>
            <a:ext uri="{C572A759-6A51-4108-AA02-DFA0A04FC94B}">
              <ma14:wrappingTextBoxFlag xmlns:ma14="http://schemas.microsoft.com/office/mac/drawingml/2011/main" val="1"/>
            </a:ext>
          </a:extLst>
        </p:spPr>
        <p:txBody>
          <a:bodyPr lIns="60960" tIns="60960" rIns="60960" bIns="60960" anchor="ctr">
            <a:normAutofit fontScale="100000" lnSpcReduction="0"/>
          </a:bodyPr>
          <a:lstStyle>
            <a:lvl1pPr indent="14287">
              <a:lnSpc>
                <a:spcPct val="90000"/>
              </a:lnSpc>
              <a:defRPr b="1" sz="3300">
                <a:latin typeface="Marianne"/>
                <a:ea typeface="Marianne"/>
                <a:cs typeface="Marianne"/>
                <a:sym typeface="Marianne"/>
              </a:defRPr>
            </a:lvl1pPr>
          </a:lstStyle>
          <a:p>
            <a:pPr/>
            <a:r>
              <a:t> </a:t>
            </a:r>
          </a:p>
        </p:txBody>
      </p:sp>
      <p:sp>
        <p:nvSpPr>
          <p:cNvPr id="435" name="Connecteur droit 13"/>
          <p:cNvSpPr/>
          <p:nvPr/>
        </p:nvSpPr>
        <p:spPr>
          <a:xfrm>
            <a:off x="431800" y="6309319"/>
            <a:ext cx="11424841" cy="1"/>
          </a:xfrm>
          <a:prstGeom prst="line">
            <a:avLst/>
          </a:prstGeom>
          <a:ln w="12700">
            <a:solidFill>
              <a:srgbClr val="484D7A"/>
            </a:solidFill>
          </a:ln>
        </p:spPr>
        <p:txBody>
          <a:bodyPr lIns="45719" rIns="45719"/>
          <a:lstStyle/>
          <a:p>
            <a:pPr/>
          </a:p>
        </p:txBody>
      </p:sp>
      <p:sp>
        <p:nvSpPr>
          <p:cNvPr id="436" name="Connecteur droit 14"/>
          <p:cNvSpPr/>
          <p:nvPr/>
        </p:nvSpPr>
        <p:spPr>
          <a:xfrm>
            <a:off x="420937" y="6421016"/>
            <a:ext cx="11339694" cy="1"/>
          </a:xfrm>
          <a:prstGeom prst="line">
            <a:avLst/>
          </a:prstGeom>
          <a:ln w="12700">
            <a:solidFill>
              <a:srgbClr val="F48F70"/>
            </a:solidFill>
          </a:ln>
        </p:spPr>
        <p:txBody>
          <a:bodyPr lIns="45719" rIns="45719"/>
          <a:lstStyle/>
          <a:p>
            <a:pPr/>
          </a:p>
        </p:txBody>
      </p:sp>
      <p:sp>
        <p:nvSpPr>
          <p:cNvPr id="437" name="Connecteur droit 15"/>
          <p:cNvSpPr/>
          <p:nvPr/>
        </p:nvSpPr>
        <p:spPr>
          <a:xfrm flipV="1">
            <a:off x="11856639" y="3717032"/>
            <a:ext cx="1" cy="2592289"/>
          </a:xfrm>
          <a:prstGeom prst="line">
            <a:avLst/>
          </a:prstGeom>
          <a:ln w="12700">
            <a:solidFill>
              <a:srgbClr val="484D7A"/>
            </a:solidFill>
          </a:ln>
        </p:spPr>
        <p:txBody>
          <a:bodyPr lIns="45719" rIns="45719"/>
          <a:lstStyle/>
          <a:p>
            <a:pPr/>
          </a:p>
        </p:txBody>
      </p:sp>
      <p:sp>
        <p:nvSpPr>
          <p:cNvPr id="438" name="Connecteur droit 16"/>
          <p:cNvSpPr/>
          <p:nvPr/>
        </p:nvSpPr>
        <p:spPr>
          <a:xfrm flipV="1">
            <a:off x="11760628" y="3044957"/>
            <a:ext cx="1" cy="3376062"/>
          </a:xfrm>
          <a:prstGeom prst="line">
            <a:avLst/>
          </a:prstGeom>
          <a:ln w="12700">
            <a:solidFill>
              <a:srgbClr val="F48F70"/>
            </a:solidFill>
          </a:ln>
        </p:spPr>
        <p:txBody>
          <a:bodyPr lIns="45719" rIns="45719"/>
          <a:lstStyle/>
          <a:p>
            <a:pPr/>
          </a:p>
        </p:txBody>
      </p:sp>
    </p:spTree>
  </p:cSld>
  <p:clrMapOvr>
    <a:masterClrMapping/>
  </p:clrMapOvr>
  <p:transition xmlns:p14="http://schemas.microsoft.com/office/powerpoint/2010/main" spd="med" advClick="1"/>
</p:sldLayout>
</file>

<file path=ppt/slideLayouts/slideLayout38.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1_slide">
    <p:spTree>
      <p:nvGrpSpPr>
        <p:cNvPr id="1" name=""/>
        <p:cNvGrpSpPr/>
        <p:nvPr/>
      </p:nvGrpSpPr>
      <p:grpSpPr>
        <a:xfrm>
          <a:off x="0" y="0"/>
          <a:ext cx="0" cy="0"/>
          <a:chOff x="0" y="0"/>
          <a:chExt cx="0" cy="0"/>
        </a:xfrm>
      </p:grpSpPr>
      <p:sp>
        <p:nvSpPr>
          <p:cNvPr id="445" name="Numéro de diapositive"/>
          <p:cNvSpPr txBox="1"/>
          <p:nvPr>
            <p:ph type="sldNum" sz="quarter" idx="2"/>
          </p:nvPr>
        </p:nvSpPr>
        <p:spPr>
          <a:xfrm>
            <a:off x="11510988" y="6633775"/>
            <a:ext cx="153964" cy="135546"/>
          </a:xfrm>
          <a:prstGeom prst="rect">
            <a:avLst/>
          </a:prstGeom>
        </p:spPr>
        <p:txBody>
          <a:bodyPr/>
          <a:lstStyle>
            <a:lvl1pPr>
              <a:defRPr>
                <a:solidFill>
                  <a:srgbClr val="000000"/>
                </a:solidFill>
              </a:defRPr>
            </a:lvl1pPr>
          </a:lstStyle>
          <a:p>
            <a:pPr/>
            <a:fld id="{86CB4B4D-7CA3-9044-876B-883B54F8677D}" type="slidenum"/>
          </a:p>
        </p:txBody>
      </p:sp>
      <p:sp>
        <p:nvSpPr>
          <p:cNvPr id="446" name="Texte niveau 1…"/>
          <p:cNvSpPr txBox="1"/>
          <p:nvPr>
            <p:ph type="body" sz="quarter" idx="1" hasCustomPrompt="1"/>
          </p:nvPr>
        </p:nvSpPr>
        <p:spPr>
          <a:xfrm>
            <a:off x="431801" y="1664905"/>
            <a:ext cx="11232820" cy="323936"/>
          </a:xfrm>
          <a:prstGeom prst="rect">
            <a:avLst/>
          </a:prstGeom>
        </p:spPr>
        <p:txBody>
          <a:bodyPr>
            <a:normAutofit fontScale="100000" lnSpcReduction="0"/>
          </a:bodyPr>
          <a:lstStyle>
            <a:lvl1pPr indent="126996">
              <a:spcBef>
                <a:spcPts val="1000"/>
              </a:spcBef>
              <a:defRPr b="1" sz="2000">
                <a:solidFill>
                  <a:srgbClr val="808080"/>
                </a:solidFill>
              </a:defRPr>
            </a:lvl1pPr>
            <a:lvl2pPr marL="594284" indent="-239993">
              <a:spcBef>
                <a:spcPts val="1000"/>
              </a:spcBef>
              <a:buAutoNum type="alphaLcPeriod" startAt="1"/>
              <a:defRPr b="1" sz="2000">
                <a:solidFill>
                  <a:srgbClr val="808080"/>
                </a:solidFill>
              </a:defRPr>
            </a:lvl2pPr>
            <a:lvl3pPr marL="945968" indent="-351683">
              <a:spcBef>
                <a:spcPts val="1000"/>
              </a:spcBef>
              <a:defRPr b="1" sz="2000">
                <a:solidFill>
                  <a:srgbClr val="808080"/>
                </a:solidFill>
              </a:defRPr>
            </a:lvl3pPr>
            <a:lvl4pPr marL="1291467" indent="-457187">
              <a:spcBef>
                <a:spcPts val="1000"/>
              </a:spcBef>
              <a:defRPr b="1" sz="2000">
                <a:solidFill>
                  <a:srgbClr val="808080"/>
                </a:solidFill>
              </a:defRPr>
            </a:lvl4pPr>
            <a:lvl5pPr marL="1630258" indent="-507986">
              <a:spcBef>
                <a:spcPts val="1000"/>
              </a:spcBef>
              <a:defRPr b="1" sz="2000">
                <a:solidFill>
                  <a:srgbClr val="808080"/>
                </a:solidFill>
              </a:defRPr>
            </a:lvl5pPr>
          </a:lstStyle>
          <a:p>
            <a:pPr/>
            <a:r>
              <a:t>Sous-titre</a:t>
            </a:r>
          </a:p>
          <a:p>
            <a:pPr lvl="1"/>
            <a:r>
              <a:t/>
            </a:r>
          </a:p>
          <a:p>
            <a:pPr lvl="2"/>
            <a:r>
              <a:t/>
            </a:r>
          </a:p>
          <a:p>
            <a:pPr lvl="3"/>
            <a:r>
              <a:t/>
            </a:r>
          </a:p>
          <a:p>
            <a:pPr lvl="4"/>
            <a:r>
              <a:t/>
            </a:r>
          </a:p>
        </p:txBody>
      </p:sp>
      <p:sp>
        <p:nvSpPr>
          <p:cNvPr id="447" name="Titre"/>
          <p:cNvSpPr txBox="1"/>
          <p:nvPr>
            <p:ph type="title" hasCustomPrompt="1"/>
          </p:nvPr>
        </p:nvSpPr>
        <p:spPr>
          <a:xfrm>
            <a:off x="431801" y="910401"/>
            <a:ext cx="11233151" cy="719989"/>
          </a:xfrm>
          <a:prstGeom prst="rect">
            <a:avLst/>
          </a:prstGeom>
          <a:ln w="12700">
            <a:noFill/>
            <a:miter lim="400000"/>
          </a:ln>
        </p:spPr>
        <p:txBody>
          <a:bodyPr lIns="45719" tIns="45719" rIns="45719" bIns="45719"/>
          <a:lstStyle>
            <a:lvl1pPr indent="19050">
              <a:defRPr sz="3300">
                <a:solidFill>
                  <a:srgbClr val="002060"/>
                </a:solidFill>
              </a:defRPr>
            </a:lvl1pPr>
          </a:lstStyle>
          <a:p>
            <a:pPr/>
            <a:r>
              <a:t>Titre</a:t>
            </a:r>
          </a:p>
        </p:txBody>
      </p:sp>
      <p:sp>
        <p:nvSpPr>
          <p:cNvPr id="448" name="Espace réservé du texte 11"/>
          <p:cNvSpPr/>
          <p:nvPr>
            <p:ph type="body" idx="21" hasCustomPrompt="1"/>
          </p:nvPr>
        </p:nvSpPr>
        <p:spPr>
          <a:xfrm>
            <a:off x="431800" y="2276872"/>
            <a:ext cx="11232445" cy="3840427"/>
          </a:xfrm>
          <a:prstGeom prst="rect">
            <a:avLst/>
          </a:prstGeom>
        </p:spPr>
        <p:txBody>
          <a:bodyPr>
            <a:normAutofit fontScale="100000" lnSpcReduction="0"/>
          </a:bodyPr>
          <a:lstStyle/>
          <a:p>
            <a:pPr/>
            <a:r>
              <a:t>Texte de niveau 1
Texte de niveau 2
Texte de niveau 3
Texte de niveau 4
Texte de niveau 5</a:t>
            </a:r>
          </a:p>
        </p:txBody>
      </p:sp>
    </p:spTree>
  </p:cSld>
  <p:clrMapOvr>
    <a:masterClrMapping/>
  </p:clrMapOvr>
  <p:transition xmlns:p14="http://schemas.microsoft.com/office/powerpoint/2010/main" spd="med" advClick="1"/>
</p:sldLayout>
</file>

<file path=ppt/slideLayouts/slideLayout39.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slide texte">
    <p:spTree>
      <p:nvGrpSpPr>
        <p:cNvPr id="1" name=""/>
        <p:cNvGrpSpPr/>
        <p:nvPr/>
      </p:nvGrpSpPr>
      <p:grpSpPr>
        <a:xfrm>
          <a:off x="0" y="0"/>
          <a:ext cx="0" cy="0"/>
          <a:chOff x="0" y="0"/>
          <a:chExt cx="0" cy="0"/>
        </a:xfrm>
      </p:grpSpPr>
      <p:sp>
        <p:nvSpPr>
          <p:cNvPr id="455" name="Numéro de diapositive"/>
          <p:cNvSpPr txBox="1"/>
          <p:nvPr>
            <p:ph type="sldNum" sz="quarter" idx="2"/>
          </p:nvPr>
        </p:nvSpPr>
        <p:spPr>
          <a:xfrm>
            <a:off x="11510988" y="6633775"/>
            <a:ext cx="153964" cy="135546"/>
          </a:xfrm>
          <a:prstGeom prst="rect">
            <a:avLst/>
          </a:prstGeom>
        </p:spPr>
        <p:txBody>
          <a:bodyPr/>
          <a:lstStyle>
            <a:lvl1pPr>
              <a:defRPr>
                <a:solidFill>
                  <a:srgbClr val="000000"/>
                </a:solidFill>
              </a:defRPr>
            </a:lvl1pPr>
          </a:lstStyle>
          <a:p>
            <a:pPr/>
            <a:fld id="{86CB4B4D-7CA3-9044-876B-883B54F8677D}" type="slidenum"/>
          </a:p>
        </p:txBody>
      </p:sp>
      <p:sp>
        <p:nvSpPr>
          <p:cNvPr id="456" name="Texte niveau 1…"/>
          <p:cNvSpPr txBox="1"/>
          <p:nvPr>
            <p:ph type="body" sz="quarter" idx="1" hasCustomPrompt="1"/>
          </p:nvPr>
        </p:nvSpPr>
        <p:spPr>
          <a:xfrm>
            <a:off x="431801" y="1664905"/>
            <a:ext cx="11232820" cy="323936"/>
          </a:xfrm>
          <a:prstGeom prst="rect">
            <a:avLst/>
          </a:prstGeom>
        </p:spPr>
        <p:txBody>
          <a:bodyPr>
            <a:normAutofit fontScale="100000" lnSpcReduction="0"/>
          </a:bodyPr>
          <a:lstStyle>
            <a:lvl1pPr indent="126996">
              <a:spcBef>
                <a:spcPts val="1000"/>
              </a:spcBef>
              <a:defRPr b="1" sz="2000">
                <a:solidFill>
                  <a:srgbClr val="808080"/>
                </a:solidFill>
              </a:defRPr>
            </a:lvl1pPr>
            <a:lvl2pPr marL="594284" indent="-239993">
              <a:spcBef>
                <a:spcPts val="1000"/>
              </a:spcBef>
              <a:buAutoNum type="alphaLcPeriod" startAt="1"/>
              <a:defRPr b="1" sz="2000">
                <a:solidFill>
                  <a:srgbClr val="808080"/>
                </a:solidFill>
              </a:defRPr>
            </a:lvl2pPr>
            <a:lvl3pPr marL="945968" indent="-351683">
              <a:spcBef>
                <a:spcPts val="1000"/>
              </a:spcBef>
              <a:defRPr b="1" sz="2000">
                <a:solidFill>
                  <a:srgbClr val="808080"/>
                </a:solidFill>
              </a:defRPr>
            </a:lvl3pPr>
            <a:lvl4pPr marL="1291467" indent="-457187">
              <a:spcBef>
                <a:spcPts val="1000"/>
              </a:spcBef>
              <a:defRPr b="1" sz="2000">
                <a:solidFill>
                  <a:srgbClr val="808080"/>
                </a:solidFill>
              </a:defRPr>
            </a:lvl4pPr>
            <a:lvl5pPr marL="1630258" indent="-507986">
              <a:spcBef>
                <a:spcPts val="1000"/>
              </a:spcBef>
              <a:defRPr b="1" sz="2000">
                <a:solidFill>
                  <a:srgbClr val="808080"/>
                </a:solidFill>
              </a:defRPr>
            </a:lvl5pPr>
          </a:lstStyle>
          <a:p>
            <a:pPr/>
            <a:r>
              <a:t>Sous-titre</a:t>
            </a:r>
          </a:p>
          <a:p>
            <a:pPr lvl="1"/>
            <a:r>
              <a:t/>
            </a:r>
          </a:p>
          <a:p>
            <a:pPr lvl="2"/>
            <a:r>
              <a:t/>
            </a:r>
          </a:p>
          <a:p>
            <a:pPr lvl="3"/>
            <a:r>
              <a:t/>
            </a:r>
          </a:p>
          <a:p>
            <a:pPr lvl="4"/>
            <a:r>
              <a:t/>
            </a:r>
          </a:p>
        </p:txBody>
      </p:sp>
      <p:sp>
        <p:nvSpPr>
          <p:cNvPr id="457" name="Titre"/>
          <p:cNvSpPr txBox="1"/>
          <p:nvPr>
            <p:ph type="title" hasCustomPrompt="1"/>
          </p:nvPr>
        </p:nvSpPr>
        <p:spPr>
          <a:xfrm>
            <a:off x="431801" y="910401"/>
            <a:ext cx="11233151" cy="719989"/>
          </a:xfrm>
          <a:prstGeom prst="rect">
            <a:avLst/>
          </a:prstGeom>
          <a:ln w="12700">
            <a:noFill/>
            <a:miter lim="400000"/>
          </a:ln>
        </p:spPr>
        <p:txBody>
          <a:bodyPr lIns="45719" tIns="45719" rIns="45719" bIns="45719"/>
          <a:lstStyle>
            <a:lvl1pPr indent="19050">
              <a:defRPr sz="3300">
                <a:solidFill>
                  <a:srgbClr val="002060"/>
                </a:solidFill>
              </a:defRPr>
            </a:lvl1pPr>
          </a:lstStyle>
          <a:p>
            <a:pPr/>
            <a:r>
              <a:t>Titre</a:t>
            </a:r>
          </a:p>
        </p:txBody>
      </p:sp>
      <p:sp>
        <p:nvSpPr>
          <p:cNvPr id="458" name="Espace réservé du texte 11"/>
          <p:cNvSpPr/>
          <p:nvPr>
            <p:ph type="body" idx="21" hasCustomPrompt="1"/>
          </p:nvPr>
        </p:nvSpPr>
        <p:spPr>
          <a:xfrm>
            <a:off x="431800" y="2276872"/>
            <a:ext cx="11232445" cy="3840427"/>
          </a:xfrm>
          <a:prstGeom prst="rect">
            <a:avLst/>
          </a:prstGeom>
        </p:spPr>
        <p:txBody>
          <a:bodyPr>
            <a:normAutofit fontScale="100000" lnSpcReduction="0"/>
          </a:bodyPr>
          <a:lstStyle/>
          <a:p>
            <a:pPr/>
            <a:r>
              <a:t>Texte de niveau 1
Texte de niveau 2
Texte de niveau 3
Texte de niveau 4
Texte de niveau 5</a:t>
            </a:r>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re, sous-titre, textes 3 et image ">
    <p:spTree>
      <p:nvGrpSpPr>
        <p:cNvPr id="1" name=""/>
        <p:cNvGrpSpPr/>
        <p:nvPr/>
      </p:nvGrpSpPr>
      <p:grpSpPr>
        <a:xfrm>
          <a:off x="0" y="0"/>
          <a:ext cx="0" cy="0"/>
          <a:chOff x="0" y="0"/>
          <a:chExt cx="0" cy="0"/>
        </a:xfrm>
      </p:grpSpPr>
      <p:sp>
        <p:nvSpPr>
          <p:cNvPr id="56" name="Numéro de diapositive"/>
          <p:cNvSpPr txBox="1"/>
          <p:nvPr>
            <p:ph type="sldNum" sz="quarter" idx="2"/>
          </p:nvPr>
        </p:nvSpPr>
        <p:spPr>
          <a:xfrm>
            <a:off x="11510988" y="6633775"/>
            <a:ext cx="153964" cy="135546"/>
          </a:xfrm>
          <a:prstGeom prst="rect">
            <a:avLst/>
          </a:prstGeom>
        </p:spPr>
        <p:txBody>
          <a:bodyPr/>
          <a:lstStyle>
            <a:lvl1pPr>
              <a:defRPr>
                <a:solidFill>
                  <a:srgbClr val="000000"/>
                </a:solidFill>
              </a:defRPr>
            </a:lvl1pPr>
          </a:lstStyle>
          <a:p>
            <a:pPr/>
            <a:fld id="{86CB4B4D-7CA3-9044-876B-883B54F8677D}" type="slidenum"/>
          </a:p>
        </p:txBody>
      </p:sp>
      <p:sp>
        <p:nvSpPr>
          <p:cNvPr id="57" name="Texte niveau 1…"/>
          <p:cNvSpPr txBox="1"/>
          <p:nvPr>
            <p:ph type="body" sz="quarter" idx="1" hasCustomPrompt="1"/>
          </p:nvPr>
        </p:nvSpPr>
        <p:spPr>
          <a:xfrm>
            <a:off x="431371" y="2276872"/>
            <a:ext cx="3360000" cy="3840427"/>
          </a:xfrm>
          <a:prstGeom prst="rect">
            <a:avLst/>
          </a:prstGeom>
        </p:spPr>
        <p:txBody>
          <a:bodyPr>
            <a:normAutofit fontScale="100000" lnSpcReduction="0"/>
          </a:bodyPr>
          <a:lstStyle/>
          <a:p>
            <a:pPr/>
            <a:r>
              <a:t>Texte de niveau 1</a:t>
            </a:r>
          </a:p>
          <a:p>
            <a:pPr lvl="1"/>
            <a:r>
              <a:t/>
            </a:r>
          </a:p>
          <a:p>
            <a:pPr lvl="2"/>
            <a:r>
              <a:t/>
            </a:r>
          </a:p>
          <a:p>
            <a:pPr lvl="3"/>
            <a:r>
              <a:t/>
            </a:r>
          </a:p>
          <a:p>
            <a:pPr lvl="4"/>
            <a:r>
              <a:t/>
            </a:r>
          </a:p>
        </p:txBody>
      </p:sp>
      <p:sp>
        <p:nvSpPr>
          <p:cNvPr id="58" name="Espace réservé du texte 7"/>
          <p:cNvSpPr/>
          <p:nvPr>
            <p:ph type="body" sz="quarter" idx="21" hasCustomPrompt="1"/>
          </p:nvPr>
        </p:nvSpPr>
        <p:spPr>
          <a:xfrm>
            <a:off x="431801" y="1664905"/>
            <a:ext cx="11232820" cy="323936"/>
          </a:xfrm>
          <a:prstGeom prst="rect">
            <a:avLst/>
          </a:prstGeom>
        </p:spPr>
        <p:txBody>
          <a:bodyPr>
            <a:normAutofit fontScale="100000" lnSpcReduction="0"/>
          </a:bodyPr>
          <a:lstStyle>
            <a:lvl1pPr indent="126996">
              <a:spcBef>
                <a:spcPts val="1000"/>
              </a:spcBef>
              <a:defRPr b="1" sz="2000">
                <a:solidFill>
                  <a:srgbClr val="808080"/>
                </a:solidFill>
              </a:defRPr>
            </a:lvl1pPr>
          </a:lstStyle>
          <a:p>
            <a:pPr/>
            <a:r>
              <a:t>Sous-titre</a:t>
            </a:r>
          </a:p>
        </p:txBody>
      </p:sp>
      <p:sp>
        <p:nvSpPr>
          <p:cNvPr id="59" name="Titre"/>
          <p:cNvSpPr txBox="1"/>
          <p:nvPr>
            <p:ph type="title" hasCustomPrompt="1"/>
          </p:nvPr>
        </p:nvSpPr>
        <p:spPr>
          <a:xfrm>
            <a:off x="431801" y="910401"/>
            <a:ext cx="11233151" cy="719989"/>
          </a:xfrm>
          <a:prstGeom prst="rect">
            <a:avLst/>
          </a:prstGeom>
          <a:ln w="12700">
            <a:noFill/>
            <a:miter lim="400000"/>
          </a:ln>
        </p:spPr>
        <p:txBody>
          <a:bodyPr lIns="45719" tIns="45719" rIns="45719" bIns="45719"/>
          <a:lstStyle>
            <a:lvl1pPr indent="19050">
              <a:defRPr sz="3300">
                <a:solidFill>
                  <a:srgbClr val="002060"/>
                </a:solidFill>
              </a:defRPr>
            </a:lvl1pPr>
          </a:lstStyle>
          <a:p>
            <a:pPr/>
            <a:r>
              <a:t>Titre</a:t>
            </a:r>
          </a:p>
        </p:txBody>
      </p:sp>
      <p:sp>
        <p:nvSpPr>
          <p:cNvPr id="60" name="Espace réservé pour une image  7"/>
          <p:cNvSpPr/>
          <p:nvPr>
            <p:ph type="pic" sz="half" idx="22"/>
          </p:nvPr>
        </p:nvSpPr>
        <p:spPr>
          <a:xfrm>
            <a:off x="4175786" y="2276872"/>
            <a:ext cx="7488834" cy="3840427"/>
          </a:xfrm>
          <a:prstGeom prst="rect">
            <a:avLst/>
          </a:prstGeom>
        </p:spPr>
        <p:txBody>
          <a:bodyPr lIns="91439" tIns="45719" rIns="91439" bIns="45719"/>
          <a:lstStyle/>
          <a:p>
            <a:pPr/>
          </a:p>
        </p:txBody>
      </p:sp>
    </p:spTree>
  </p:cSld>
  <p:clrMapOvr>
    <a:masterClrMapping/>
  </p:clrMapOvr>
  <p:transition xmlns:p14="http://schemas.microsoft.com/office/powerpoint/2010/main" spd="med" advClick="1"/>
</p:sldLayout>
</file>

<file path=ppt/slideLayouts/slideLayout40.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Sommaire">
    <p:spTree>
      <p:nvGrpSpPr>
        <p:cNvPr id="1" name=""/>
        <p:cNvGrpSpPr/>
        <p:nvPr/>
      </p:nvGrpSpPr>
      <p:grpSpPr>
        <a:xfrm>
          <a:off x="0" y="0"/>
          <a:ext cx="0" cy="0"/>
          <a:chOff x="0" y="0"/>
          <a:chExt cx="0" cy="0"/>
        </a:xfrm>
      </p:grpSpPr>
      <p:sp>
        <p:nvSpPr>
          <p:cNvPr id="465" name="Numéro de diapositive"/>
          <p:cNvSpPr txBox="1"/>
          <p:nvPr>
            <p:ph type="sldNum" sz="quarter" idx="2"/>
          </p:nvPr>
        </p:nvSpPr>
        <p:spPr>
          <a:xfrm>
            <a:off x="11510988" y="6633775"/>
            <a:ext cx="153964" cy="135546"/>
          </a:xfrm>
          <a:prstGeom prst="rect">
            <a:avLst/>
          </a:prstGeom>
        </p:spPr>
        <p:txBody>
          <a:bodyPr/>
          <a:lstStyle>
            <a:lvl1pPr>
              <a:defRPr>
                <a:solidFill>
                  <a:srgbClr val="000000"/>
                </a:solidFill>
              </a:defRPr>
            </a:lvl1pPr>
          </a:lstStyle>
          <a:p>
            <a:pPr/>
            <a:fld id="{86CB4B4D-7CA3-9044-876B-883B54F8677D}" type="slidenum"/>
          </a:p>
        </p:txBody>
      </p:sp>
      <p:sp>
        <p:nvSpPr>
          <p:cNvPr id="466" name="Sommaire"/>
          <p:cNvSpPr txBox="1"/>
          <p:nvPr>
            <p:ph type="title" hasCustomPrompt="1"/>
          </p:nvPr>
        </p:nvSpPr>
        <p:spPr>
          <a:xfrm>
            <a:off x="431801" y="910401"/>
            <a:ext cx="11233151" cy="719989"/>
          </a:xfrm>
          <a:prstGeom prst="rect">
            <a:avLst/>
          </a:prstGeom>
          <a:ln w="12700">
            <a:noFill/>
            <a:miter lim="400000"/>
          </a:ln>
        </p:spPr>
        <p:txBody>
          <a:bodyPr lIns="45719" tIns="45719" rIns="45719" bIns="45719"/>
          <a:lstStyle>
            <a:lvl1pPr indent="19050">
              <a:defRPr sz="3300">
                <a:solidFill>
                  <a:srgbClr val="002060"/>
                </a:solidFill>
              </a:defRPr>
            </a:lvl1pPr>
          </a:lstStyle>
          <a:p>
            <a:pPr/>
            <a:r>
              <a:t>Sommaire</a:t>
            </a:r>
          </a:p>
        </p:txBody>
      </p:sp>
      <p:sp>
        <p:nvSpPr>
          <p:cNvPr id="467" name="Connecteur droit 2"/>
          <p:cNvSpPr/>
          <p:nvPr/>
        </p:nvSpPr>
        <p:spPr>
          <a:xfrm flipH="1">
            <a:off x="1199455" y="2084851"/>
            <a:ext cx="1" cy="3840427"/>
          </a:xfrm>
          <a:prstGeom prst="line">
            <a:avLst/>
          </a:prstGeom>
          <a:ln>
            <a:solidFill>
              <a:srgbClr val="000091"/>
            </a:solidFill>
          </a:ln>
        </p:spPr>
        <p:txBody>
          <a:bodyPr lIns="45719" rIns="45719"/>
          <a:lstStyle/>
          <a:p>
            <a:pPr/>
          </a:p>
        </p:txBody>
      </p:sp>
      <p:sp>
        <p:nvSpPr>
          <p:cNvPr id="468" name="Texte niveau 1…"/>
          <p:cNvSpPr txBox="1"/>
          <p:nvPr>
            <p:ph type="body" idx="1" hasCustomPrompt="1"/>
          </p:nvPr>
        </p:nvSpPr>
        <p:spPr>
          <a:xfrm>
            <a:off x="1390650" y="2084918"/>
            <a:ext cx="10176935" cy="3839634"/>
          </a:xfrm>
          <a:prstGeom prst="rect">
            <a:avLst/>
          </a:prstGeom>
        </p:spPr>
        <p:txBody>
          <a:bodyPr>
            <a:normAutofit fontScale="100000" lnSpcReduction="0"/>
          </a:bodyPr>
          <a:lstStyle>
            <a:lvl2pPr marL="0" indent="239993">
              <a:buSzTx/>
              <a:buNone/>
            </a:lvl2pPr>
          </a:lstStyle>
          <a:p>
            <a:pPr/>
            <a:r>
              <a:t>Texte de niveau 1</a:t>
            </a:r>
          </a:p>
          <a:p>
            <a:pPr lvl="1"/>
            <a:r>
              <a:t/>
            </a:r>
          </a:p>
          <a:p>
            <a:pPr lvl="2"/>
            <a:r>
              <a:t/>
            </a:r>
          </a:p>
          <a:p>
            <a:pPr lvl="3"/>
            <a:r>
              <a:t/>
            </a:r>
          </a:p>
          <a:p>
            <a:pPr lvl="4"/>
            <a:r>
              <a:t/>
            </a:r>
          </a:p>
        </p:txBody>
      </p:sp>
      <p:sp>
        <p:nvSpPr>
          <p:cNvPr id="469" name="Espace réservé du texte 15"/>
          <p:cNvSpPr/>
          <p:nvPr>
            <p:ph type="body" sz="quarter" idx="21" hasCustomPrompt="1"/>
          </p:nvPr>
        </p:nvSpPr>
        <p:spPr>
          <a:xfrm>
            <a:off x="298492" y="2084852"/>
            <a:ext cx="805369" cy="384044"/>
          </a:xfrm>
          <a:prstGeom prst="rect">
            <a:avLst/>
          </a:prstGeom>
        </p:spPr>
        <p:txBody>
          <a:bodyPr>
            <a:normAutofit fontScale="100000" lnSpcReduction="0"/>
          </a:bodyPr>
          <a:lstStyle>
            <a:lvl1pPr algn="r">
              <a:defRPr b="1" u="sng"/>
            </a:lvl1pPr>
          </a:lstStyle>
          <a:p>
            <a:pPr/>
            <a:r>
              <a:t>1</a:t>
            </a:r>
          </a:p>
        </p:txBody>
      </p:sp>
    </p:spTree>
  </p:cSld>
  <p:clrMapOvr>
    <a:masterClrMapping/>
  </p:clrMapOvr>
  <p:transition xmlns:p14="http://schemas.microsoft.com/office/powerpoint/2010/main" spd="med" advClick="1"/>
</p:sldLayout>
</file>

<file path=ppt/slideLayouts/slideLayout4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Colonnes de texte">
    <p:spTree>
      <p:nvGrpSpPr>
        <p:cNvPr id="1" name=""/>
        <p:cNvGrpSpPr/>
        <p:nvPr/>
      </p:nvGrpSpPr>
      <p:grpSpPr>
        <a:xfrm>
          <a:off x="0" y="0"/>
          <a:ext cx="0" cy="0"/>
          <a:chOff x="0" y="0"/>
          <a:chExt cx="0" cy="0"/>
        </a:xfrm>
      </p:grpSpPr>
      <p:sp>
        <p:nvSpPr>
          <p:cNvPr id="476" name="Numéro de diapositive"/>
          <p:cNvSpPr txBox="1"/>
          <p:nvPr>
            <p:ph type="sldNum" sz="quarter" idx="2"/>
          </p:nvPr>
        </p:nvSpPr>
        <p:spPr>
          <a:xfrm>
            <a:off x="11510988" y="6633775"/>
            <a:ext cx="153964" cy="135546"/>
          </a:xfrm>
          <a:prstGeom prst="rect">
            <a:avLst/>
          </a:prstGeom>
        </p:spPr>
        <p:txBody>
          <a:bodyPr/>
          <a:lstStyle>
            <a:lvl1pPr>
              <a:defRPr>
                <a:solidFill>
                  <a:srgbClr val="000000"/>
                </a:solidFill>
              </a:defRPr>
            </a:lvl1pPr>
          </a:lstStyle>
          <a:p>
            <a:pPr/>
            <a:fld id="{86CB4B4D-7CA3-9044-876B-883B54F8677D}" type="slidenum"/>
          </a:p>
        </p:txBody>
      </p:sp>
      <p:sp>
        <p:nvSpPr>
          <p:cNvPr id="477" name="Texte niveau 1…"/>
          <p:cNvSpPr txBox="1"/>
          <p:nvPr>
            <p:ph type="body" sz="quarter" idx="1" hasCustomPrompt="1"/>
          </p:nvPr>
        </p:nvSpPr>
        <p:spPr>
          <a:xfrm>
            <a:off x="431801" y="1664905"/>
            <a:ext cx="11232820" cy="323936"/>
          </a:xfrm>
          <a:prstGeom prst="rect">
            <a:avLst/>
          </a:prstGeom>
        </p:spPr>
        <p:txBody>
          <a:bodyPr>
            <a:normAutofit fontScale="100000" lnSpcReduction="0"/>
          </a:bodyPr>
          <a:lstStyle>
            <a:lvl1pPr indent="126996">
              <a:spcBef>
                <a:spcPts val="1000"/>
              </a:spcBef>
              <a:defRPr b="1" sz="2000">
                <a:solidFill>
                  <a:srgbClr val="808080"/>
                </a:solidFill>
              </a:defRPr>
            </a:lvl1pPr>
            <a:lvl2pPr marL="606984" indent="-239993">
              <a:spcBef>
                <a:spcPts val="1000"/>
              </a:spcBef>
              <a:buAutoNum type="alphaLcPeriod" startAt="1"/>
              <a:defRPr b="1" sz="2000">
                <a:solidFill>
                  <a:srgbClr val="808080"/>
                </a:solidFill>
              </a:defRPr>
            </a:lvl2pPr>
            <a:lvl3pPr marL="958668" indent="-351683">
              <a:spcBef>
                <a:spcPts val="1000"/>
              </a:spcBef>
              <a:defRPr b="1" sz="2000">
                <a:solidFill>
                  <a:srgbClr val="808080"/>
                </a:solidFill>
              </a:defRPr>
            </a:lvl3pPr>
            <a:lvl4pPr marL="1304167" indent="-457187">
              <a:spcBef>
                <a:spcPts val="1000"/>
              </a:spcBef>
              <a:defRPr b="1" sz="2000">
                <a:solidFill>
                  <a:srgbClr val="808080"/>
                </a:solidFill>
              </a:defRPr>
            </a:lvl4pPr>
            <a:lvl5pPr marL="1642958" indent="-507986">
              <a:spcBef>
                <a:spcPts val="1000"/>
              </a:spcBef>
              <a:defRPr b="1" sz="2000">
                <a:solidFill>
                  <a:srgbClr val="808080"/>
                </a:solidFill>
              </a:defRPr>
            </a:lvl5pPr>
          </a:lstStyle>
          <a:p>
            <a:pPr/>
            <a:r>
              <a:t>Sous-titre</a:t>
            </a:r>
          </a:p>
          <a:p>
            <a:pPr lvl="1"/>
            <a:r>
              <a:t/>
            </a:r>
          </a:p>
          <a:p>
            <a:pPr lvl="2"/>
            <a:r>
              <a:t/>
            </a:r>
          </a:p>
          <a:p>
            <a:pPr lvl="3"/>
            <a:r>
              <a:t/>
            </a:r>
          </a:p>
          <a:p>
            <a:pPr lvl="4"/>
            <a:r>
              <a:t/>
            </a:r>
          </a:p>
        </p:txBody>
      </p:sp>
      <p:sp>
        <p:nvSpPr>
          <p:cNvPr id="478" name="Titre"/>
          <p:cNvSpPr txBox="1"/>
          <p:nvPr>
            <p:ph type="title" hasCustomPrompt="1"/>
          </p:nvPr>
        </p:nvSpPr>
        <p:spPr>
          <a:xfrm>
            <a:off x="431801" y="910401"/>
            <a:ext cx="11233151" cy="719989"/>
          </a:xfrm>
          <a:prstGeom prst="rect">
            <a:avLst/>
          </a:prstGeom>
          <a:ln w="12700">
            <a:noFill/>
            <a:miter lim="400000"/>
          </a:ln>
        </p:spPr>
        <p:txBody>
          <a:bodyPr lIns="45719" tIns="45719" rIns="45719" bIns="45719"/>
          <a:lstStyle>
            <a:lvl1pPr indent="19050">
              <a:defRPr sz="3300">
                <a:solidFill>
                  <a:srgbClr val="002060"/>
                </a:solidFill>
              </a:defRPr>
            </a:lvl1pPr>
          </a:lstStyle>
          <a:p>
            <a:pPr/>
            <a:r>
              <a:t>Titre</a:t>
            </a:r>
          </a:p>
        </p:txBody>
      </p:sp>
      <p:sp>
        <p:nvSpPr>
          <p:cNvPr id="479" name="Espace réservé du texte 11"/>
          <p:cNvSpPr/>
          <p:nvPr>
            <p:ph type="body" sz="quarter" idx="21" hasCustomPrompt="1"/>
          </p:nvPr>
        </p:nvSpPr>
        <p:spPr>
          <a:xfrm>
            <a:off x="431371" y="2276872"/>
            <a:ext cx="3408628" cy="3840427"/>
          </a:xfrm>
          <a:prstGeom prst="rect">
            <a:avLst/>
          </a:prstGeom>
        </p:spPr>
        <p:txBody>
          <a:bodyPr>
            <a:normAutofit fontScale="100000" lnSpcReduction="0"/>
          </a:bodyPr>
          <a:lstStyle/>
          <a:p>
            <a:pPr/>
            <a:r>
              <a:t>Texte de niveau 1
Texte de niveau 2
Texte de niveau 3
Texte de niveau 4
Texte de niveau 5</a:t>
            </a:r>
          </a:p>
        </p:txBody>
      </p:sp>
      <p:sp>
        <p:nvSpPr>
          <p:cNvPr id="480" name="Espace réservé du texte 11"/>
          <p:cNvSpPr/>
          <p:nvPr>
            <p:ph type="body" sz="quarter" idx="22" hasCustomPrompt="1"/>
          </p:nvPr>
        </p:nvSpPr>
        <p:spPr>
          <a:xfrm>
            <a:off x="4367807" y="2276872"/>
            <a:ext cx="3360001" cy="3840427"/>
          </a:xfrm>
          <a:prstGeom prst="rect">
            <a:avLst/>
          </a:prstGeom>
        </p:spPr>
        <p:txBody>
          <a:bodyPr>
            <a:normAutofit fontScale="100000" lnSpcReduction="0"/>
          </a:bodyPr>
          <a:lstStyle/>
          <a:p>
            <a:pPr/>
            <a:r>
              <a:t>Texte de niveau 1
Texte de niveau 2
Texte de niveau 3
Texte de niveau 4
Texte de niveau 5</a:t>
            </a:r>
          </a:p>
        </p:txBody>
      </p:sp>
      <p:sp>
        <p:nvSpPr>
          <p:cNvPr id="481" name="Espace réservé du texte 11"/>
          <p:cNvSpPr/>
          <p:nvPr>
            <p:ph type="body" sz="quarter" idx="23" hasCustomPrompt="1"/>
          </p:nvPr>
        </p:nvSpPr>
        <p:spPr>
          <a:xfrm>
            <a:off x="8304245" y="2276872"/>
            <a:ext cx="3360001" cy="3840427"/>
          </a:xfrm>
          <a:prstGeom prst="rect">
            <a:avLst/>
          </a:prstGeom>
        </p:spPr>
        <p:txBody>
          <a:bodyPr>
            <a:normAutofit fontScale="100000" lnSpcReduction="0"/>
          </a:bodyPr>
          <a:lstStyle/>
          <a:p>
            <a:pPr/>
            <a:r>
              <a:t>Texte de niveau 1
Texte de niveau 2
Texte de niveau 3
Texte de niveau 4
Texte de niveau 5</a:t>
            </a:r>
          </a:p>
        </p:txBody>
      </p:sp>
    </p:spTree>
  </p:cSld>
  <p:clrMapOvr>
    <a:masterClrMapping/>
  </p:clrMapOvr>
  <p:transition xmlns:p14="http://schemas.microsoft.com/office/powerpoint/2010/main" spd="med" advClick="1"/>
</p:sldLayout>
</file>

<file path=ppt/slideLayouts/slideLayout4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re, sous-titre, textes 3 et image ">
    <p:spTree>
      <p:nvGrpSpPr>
        <p:cNvPr id="1" name=""/>
        <p:cNvGrpSpPr/>
        <p:nvPr/>
      </p:nvGrpSpPr>
      <p:grpSpPr>
        <a:xfrm>
          <a:off x="0" y="0"/>
          <a:ext cx="0" cy="0"/>
          <a:chOff x="0" y="0"/>
          <a:chExt cx="0" cy="0"/>
        </a:xfrm>
      </p:grpSpPr>
      <p:sp>
        <p:nvSpPr>
          <p:cNvPr id="488" name="Numéro de diapositive"/>
          <p:cNvSpPr txBox="1"/>
          <p:nvPr>
            <p:ph type="sldNum" sz="quarter" idx="2"/>
          </p:nvPr>
        </p:nvSpPr>
        <p:spPr>
          <a:xfrm>
            <a:off x="11510988" y="6633775"/>
            <a:ext cx="153964" cy="135546"/>
          </a:xfrm>
          <a:prstGeom prst="rect">
            <a:avLst/>
          </a:prstGeom>
        </p:spPr>
        <p:txBody>
          <a:bodyPr/>
          <a:lstStyle>
            <a:lvl1pPr>
              <a:defRPr>
                <a:solidFill>
                  <a:srgbClr val="000000"/>
                </a:solidFill>
              </a:defRPr>
            </a:lvl1pPr>
          </a:lstStyle>
          <a:p>
            <a:pPr/>
            <a:fld id="{86CB4B4D-7CA3-9044-876B-883B54F8677D}" type="slidenum"/>
          </a:p>
        </p:txBody>
      </p:sp>
      <p:sp>
        <p:nvSpPr>
          <p:cNvPr id="489" name="Texte niveau 1…"/>
          <p:cNvSpPr txBox="1"/>
          <p:nvPr>
            <p:ph type="body" sz="quarter" idx="1" hasCustomPrompt="1"/>
          </p:nvPr>
        </p:nvSpPr>
        <p:spPr>
          <a:xfrm>
            <a:off x="431371" y="2276872"/>
            <a:ext cx="3360000" cy="3840427"/>
          </a:xfrm>
          <a:prstGeom prst="rect">
            <a:avLst/>
          </a:prstGeom>
        </p:spPr>
        <p:txBody>
          <a:bodyPr>
            <a:normAutofit fontScale="100000" lnSpcReduction="0"/>
          </a:bodyPr>
          <a:lstStyle/>
          <a:p>
            <a:pPr/>
            <a:r>
              <a:t>Texte de niveau 1</a:t>
            </a:r>
          </a:p>
          <a:p>
            <a:pPr lvl="1"/>
            <a:r>
              <a:t/>
            </a:r>
          </a:p>
          <a:p>
            <a:pPr lvl="2"/>
            <a:r>
              <a:t/>
            </a:r>
          </a:p>
          <a:p>
            <a:pPr lvl="3"/>
            <a:r>
              <a:t/>
            </a:r>
          </a:p>
          <a:p>
            <a:pPr lvl="4"/>
            <a:r>
              <a:t/>
            </a:r>
          </a:p>
        </p:txBody>
      </p:sp>
      <p:sp>
        <p:nvSpPr>
          <p:cNvPr id="490" name="Espace réservé du texte 7"/>
          <p:cNvSpPr/>
          <p:nvPr>
            <p:ph type="body" sz="quarter" idx="21" hasCustomPrompt="1"/>
          </p:nvPr>
        </p:nvSpPr>
        <p:spPr>
          <a:xfrm>
            <a:off x="431801" y="1664905"/>
            <a:ext cx="11232820" cy="323936"/>
          </a:xfrm>
          <a:prstGeom prst="rect">
            <a:avLst/>
          </a:prstGeom>
        </p:spPr>
        <p:txBody>
          <a:bodyPr>
            <a:normAutofit fontScale="100000" lnSpcReduction="0"/>
          </a:bodyPr>
          <a:lstStyle>
            <a:lvl1pPr indent="126996">
              <a:spcBef>
                <a:spcPts val="1000"/>
              </a:spcBef>
              <a:defRPr b="1" sz="2000">
                <a:solidFill>
                  <a:srgbClr val="808080"/>
                </a:solidFill>
              </a:defRPr>
            </a:lvl1pPr>
          </a:lstStyle>
          <a:p>
            <a:pPr/>
            <a:r>
              <a:t>Sous-titre</a:t>
            </a:r>
          </a:p>
        </p:txBody>
      </p:sp>
      <p:sp>
        <p:nvSpPr>
          <p:cNvPr id="491" name="Titre"/>
          <p:cNvSpPr txBox="1"/>
          <p:nvPr>
            <p:ph type="title" hasCustomPrompt="1"/>
          </p:nvPr>
        </p:nvSpPr>
        <p:spPr>
          <a:xfrm>
            <a:off x="431801" y="910401"/>
            <a:ext cx="11233151" cy="719989"/>
          </a:xfrm>
          <a:prstGeom prst="rect">
            <a:avLst/>
          </a:prstGeom>
          <a:ln w="12700">
            <a:noFill/>
            <a:miter lim="400000"/>
          </a:ln>
        </p:spPr>
        <p:txBody>
          <a:bodyPr lIns="45719" tIns="45719" rIns="45719" bIns="45719"/>
          <a:lstStyle>
            <a:lvl1pPr indent="19050">
              <a:defRPr sz="3300">
                <a:solidFill>
                  <a:srgbClr val="002060"/>
                </a:solidFill>
              </a:defRPr>
            </a:lvl1pPr>
          </a:lstStyle>
          <a:p>
            <a:pPr/>
            <a:r>
              <a:t>Titre</a:t>
            </a:r>
          </a:p>
        </p:txBody>
      </p:sp>
      <p:sp>
        <p:nvSpPr>
          <p:cNvPr id="492" name="Espace réservé pour une image  7"/>
          <p:cNvSpPr/>
          <p:nvPr>
            <p:ph type="pic" sz="half" idx="22"/>
          </p:nvPr>
        </p:nvSpPr>
        <p:spPr>
          <a:xfrm>
            <a:off x="4175786" y="2276872"/>
            <a:ext cx="7488834" cy="3840427"/>
          </a:xfrm>
          <a:prstGeom prst="rect">
            <a:avLst/>
          </a:prstGeom>
        </p:spPr>
        <p:txBody>
          <a:bodyPr lIns="91439" tIns="45719" rIns="91439" bIns="45719"/>
          <a:lstStyle/>
          <a:p>
            <a:pPr/>
          </a:p>
        </p:txBody>
      </p:sp>
    </p:spTree>
  </p:cSld>
  <p:clrMapOvr>
    <a:masterClrMapping/>
  </p:clrMapOvr>
  <p:transition xmlns:p14="http://schemas.microsoft.com/office/powerpoint/2010/main" spd="med" advClick="1"/>
</p:sldLayout>
</file>

<file path=ppt/slideLayouts/slideLayout4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1_Titre, sous-titre, textes 3, et graphique ">
    <p:spTree>
      <p:nvGrpSpPr>
        <p:cNvPr id="1" name=""/>
        <p:cNvGrpSpPr/>
        <p:nvPr/>
      </p:nvGrpSpPr>
      <p:grpSpPr>
        <a:xfrm>
          <a:off x="0" y="0"/>
          <a:ext cx="0" cy="0"/>
          <a:chOff x="0" y="0"/>
          <a:chExt cx="0" cy="0"/>
        </a:xfrm>
      </p:grpSpPr>
      <p:sp>
        <p:nvSpPr>
          <p:cNvPr id="499" name="Numéro de diapositive"/>
          <p:cNvSpPr txBox="1"/>
          <p:nvPr>
            <p:ph type="sldNum" sz="quarter" idx="2"/>
          </p:nvPr>
        </p:nvSpPr>
        <p:spPr>
          <a:xfrm>
            <a:off x="11510988" y="6633775"/>
            <a:ext cx="153964" cy="135546"/>
          </a:xfrm>
          <a:prstGeom prst="rect">
            <a:avLst/>
          </a:prstGeom>
        </p:spPr>
        <p:txBody>
          <a:bodyPr/>
          <a:lstStyle>
            <a:lvl1pPr>
              <a:defRPr>
                <a:solidFill>
                  <a:srgbClr val="000000"/>
                </a:solidFill>
              </a:defRPr>
            </a:lvl1pPr>
          </a:lstStyle>
          <a:p>
            <a:pPr/>
            <a:fld id="{86CB4B4D-7CA3-9044-876B-883B54F8677D}" type="slidenum"/>
          </a:p>
        </p:txBody>
      </p:sp>
      <p:sp>
        <p:nvSpPr>
          <p:cNvPr id="500" name="Texte niveau 1…"/>
          <p:cNvSpPr txBox="1"/>
          <p:nvPr>
            <p:ph type="body" sz="quarter" idx="1" hasCustomPrompt="1"/>
          </p:nvPr>
        </p:nvSpPr>
        <p:spPr>
          <a:xfrm>
            <a:off x="8304245" y="2276872"/>
            <a:ext cx="3360001" cy="3840427"/>
          </a:xfrm>
          <a:prstGeom prst="rect">
            <a:avLst/>
          </a:prstGeom>
        </p:spPr>
        <p:txBody>
          <a:bodyPr>
            <a:normAutofit fontScale="100000" lnSpcReduction="0"/>
          </a:bodyPr>
          <a:lstStyle/>
          <a:p>
            <a:pPr/>
            <a:r>
              <a:t>Texte de niveau 1</a:t>
            </a:r>
          </a:p>
          <a:p>
            <a:pPr lvl="1"/>
            <a:r>
              <a:t/>
            </a:r>
          </a:p>
          <a:p>
            <a:pPr lvl="2"/>
            <a:r>
              <a:t/>
            </a:r>
          </a:p>
          <a:p>
            <a:pPr lvl="3"/>
            <a:r>
              <a:t/>
            </a:r>
          </a:p>
          <a:p>
            <a:pPr lvl="4"/>
            <a:r>
              <a:t/>
            </a:r>
          </a:p>
        </p:txBody>
      </p:sp>
      <p:sp>
        <p:nvSpPr>
          <p:cNvPr id="501" name="Espace réservé du texte 7"/>
          <p:cNvSpPr/>
          <p:nvPr>
            <p:ph type="body" sz="quarter" idx="21" hasCustomPrompt="1"/>
          </p:nvPr>
        </p:nvSpPr>
        <p:spPr>
          <a:xfrm>
            <a:off x="431801" y="1664905"/>
            <a:ext cx="11232820" cy="323936"/>
          </a:xfrm>
          <a:prstGeom prst="rect">
            <a:avLst/>
          </a:prstGeom>
        </p:spPr>
        <p:txBody>
          <a:bodyPr>
            <a:normAutofit fontScale="100000" lnSpcReduction="0"/>
          </a:bodyPr>
          <a:lstStyle>
            <a:lvl1pPr indent="126996">
              <a:spcBef>
                <a:spcPts val="1000"/>
              </a:spcBef>
              <a:defRPr b="1" sz="2000">
                <a:solidFill>
                  <a:srgbClr val="808080"/>
                </a:solidFill>
              </a:defRPr>
            </a:lvl1pPr>
          </a:lstStyle>
          <a:p>
            <a:pPr/>
            <a:r>
              <a:t>Sous-titre</a:t>
            </a:r>
          </a:p>
        </p:txBody>
      </p:sp>
      <p:sp>
        <p:nvSpPr>
          <p:cNvPr id="502" name="Titre"/>
          <p:cNvSpPr txBox="1"/>
          <p:nvPr>
            <p:ph type="title" hasCustomPrompt="1"/>
          </p:nvPr>
        </p:nvSpPr>
        <p:spPr>
          <a:xfrm>
            <a:off x="431801" y="910401"/>
            <a:ext cx="11233151" cy="719989"/>
          </a:xfrm>
          <a:prstGeom prst="rect">
            <a:avLst/>
          </a:prstGeom>
          <a:ln w="12700">
            <a:noFill/>
            <a:miter lim="400000"/>
          </a:ln>
        </p:spPr>
        <p:txBody>
          <a:bodyPr lIns="45719" tIns="45719" rIns="45719" bIns="45719"/>
          <a:lstStyle>
            <a:lvl1pPr indent="19050">
              <a:defRPr sz="3300">
                <a:solidFill>
                  <a:srgbClr val="002060"/>
                </a:solidFill>
              </a:defRPr>
            </a:lvl1pPr>
          </a:lstStyle>
          <a:p>
            <a:pPr/>
            <a:r>
              <a:t>Titre</a:t>
            </a:r>
          </a:p>
        </p:txBody>
      </p:sp>
    </p:spTree>
  </p:cSld>
  <p:clrMapOvr>
    <a:masterClrMapping/>
  </p:clrMapOvr>
  <p:transition xmlns:p14="http://schemas.microsoft.com/office/powerpoint/2010/main" spd="med" advClick="1"/>
</p:sldLayout>
</file>

<file path=ppt/slideLayouts/slideLayout4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Titre et sous-titre">
    <p:spTree>
      <p:nvGrpSpPr>
        <p:cNvPr id="1" name=""/>
        <p:cNvGrpSpPr/>
        <p:nvPr/>
      </p:nvGrpSpPr>
      <p:grpSpPr>
        <a:xfrm>
          <a:off x="0" y="0"/>
          <a:ext cx="0" cy="0"/>
          <a:chOff x="0" y="0"/>
          <a:chExt cx="0" cy="0"/>
        </a:xfrm>
      </p:grpSpPr>
      <p:sp>
        <p:nvSpPr>
          <p:cNvPr id="509" name="Texte niveau 1…"/>
          <p:cNvSpPr txBox="1"/>
          <p:nvPr>
            <p:ph type="body" idx="1" hasCustomPrompt="1"/>
          </p:nvPr>
        </p:nvSpPr>
        <p:spPr>
          <a:xfrm>
            <a:off x="431800" y="2852935"/>
            <a:ext cx="11232000" cy="3057633"/>
          </a:xfrm>
          <a:prstGeom prst="rect">
            <a:avLst/>
          </a:prstGeom>
        </p:spPr>
        <p:txBody>
          <a:bodyPr>
            <a:normAutofit fontScale="100000" lnSpcReduction="0"/>
          </a:bodyPr>
          <a:lstStyle>
            <a:lvl1pPr>
              <a:lnSpc>
                <a:spcPct val="90000"/>
              </a:lnSpc>
              <a:spcBef>
                <a:spcPts val="0"/>
              </a:spcBef>
              <a:defRPr b="1" cap="all" sz="4300">
                <a:solidFill>
                  <a:srgbClr val="002060"/>
                </a:solidFill>
              </a:defRPr>
            </a:lvl1pPr>
            <a:lvl2pPr marL="0" indent="122763">
              <a:lnSpc>
                <a:spcPct val="90000"/>
              </a:lnSpc>
              <a:spcBef>
                <a:spcPts val="0"/>
              </a:spcBef>
              <a:buSzTx/>
              <a:buNone/>
              <a:defRPr b="1" cap="all" sz="4300">
                <a:solidFill>
                  <a:srgbClr val="002060"/>
                </a:solidFill>
              </a:defRPr>
            </a:lvl2pPr>
            <a:lvl3pPr marL="1236106" indent="-756118">
              <a:lnSpc>
                <a:spcPct val="90000"/>
              </a:lnSpc>
              <a:spcBef>
                <a:spcPts val="0"/>
              </a:spcBef>
              <a:defRPr b="1" cap="all" sz="4300">
                <a:solidFill>
                  <a:srgbClr val="002060"/>
                </a:solidFill>
              </a:defRPr>
            </a:lvl3pPr>
            <a:lvl4pPr marL="1702936" indent="-982954">
              <a:lnSpc>
                <a:spcPct val="90000"/>
              </a:lnSpc>
              <a:spcBef>
                <a:spcPts val="0"/>
              </a:spcBef>
              <a:defRPr b="1" cap="all" sz="4300">
                <a:solidFill>
                  <a:srgbClr val="002060"/>
                </a:solidFill>
              </a:defRPr>
            </a:lvl4pPr>
            <a:lvl5pPr marL="2100146" indent="-1092171">
              <a:lnSpc>
                <a:spcPct val="90000"/>
              </a:lnSpc>
              <a:spcBef>
                <a:spcPts val="0"/>
              </a:spcBef>
              <a:defRPr b="1" cap="all" sz="4300">
                <a:solidFill>
                  <a:srgbClr val="002060"/>
                </a:solidFill>
              </a:defRPr>
            </a:lvl5pPr>
          </a:lstStyle>
          <a:p>
            <a:pPr/>
            <a:r>
              <a:t>Titre</a:t>
            </a:r>
          </a:p>
          <a:p>
            <a:pPr lvl="1"/>
            <a:r>
              <a:t/>
            </a:r>
          </a:p>
          <a:p>
            <a:pPr lvl="2"/>
            <a:r>
              <a:t/>
            </a:r>
          </a:p>
          <a:p>
            <a:pPr lvl="3"/>
            <a:r>
              <a:t/>
            </a:r>
          </a:p>
          <a:p>
            <a:pPr lvl="4"/>
            <a:r>
              <a:t/>
            </a:r>
          </a:p>
        </p:txBody>
      </p:sp>
      <p:sp>
        <p:nvSpPr>
          <p:cNvPr id="510" name="Numéro de diapositive"/>
          <p:cNvSpPr txBox="1"/>
          <p:nvPr>
            <p:ph type="sldNum" sz="quarter" idx="2"/>
          </p:nvPr>
        </p:nvSpPr>
        <p:spPr>
          <a:xfrm>
            <a:off x="11510988" y="6627585"/>
            <a:ext cx="153964" cy="135546"/>
          </a:xfrm>
          <a:prstGeom prst="rect">
            <a:avLst/>
          </a:prstGeom>
        </p:spPr>
        <p:txBody>
          <a:bodyPr/>
          <a:lstStyle>
            <a:lvl1pPr>
              <a:defRPr>
                <a:solidFill>
                  <a:srgbClr val="000000"/>
                </a:solidFill>
              </a:defRPr>
            </a:lvl1pPr>
          </a:lstStyle>
          <a:p>
            <a:pPr/>
            <a:fld id="{86CB4B4D-7CA3-9044-876B-883B54F8677D}" type="slidenum"/>
          </a:p>
        </p:txBody>
      </p:sp>
      <p:pic>
        <p:nvPicPr>
          <p:cNvPr id="511" name="Image 7" descr="Image 7"/>
          <p:cNvPicPr>
            <a:picLocks noChangeAspect="1"/>
          </p:cNvPicPr>
          <p:nvPr/>
        </p:nvPicPr>
        <p:blipFill>
          <a:blip r:embed="rId2">
            <a:extLst/>
          </a:blip>
          <a:stretch>
            <a:fillRect/>
          </a:stretch>
        </p:blipFill>
        <p:spPr>
          <a:xfrm>
            <a:off x="335360" y="270433"/>
            <a:ext cx="2884069" cy="1859132"/>
          </a:xfrm>
          <a:prstGeom prst="rect">
            <a:avLst/>
          </a:prstGeom>
          <a:ln w="12700">
            <a:miter lim="400000"/>
          </a:ln>
        </p:spPr>
      </p:pic>
      <p:sp>
        <p:nvSpPr>
          <p:cNvPr id="512" name="Connecteur droit 8"/>
          <p:cNvSpPr/>
          <p:nvPr/>
        </p:nvSpPr>
        <p:spPr>
          <a:xfrm>
            <a:off x="431800" y="6309319"/>
            <a:ext cx="11424841" cy="1"/>
          </a:xfrm>
          <a:prstGeom prst="line">
            <a:avLst/>
          </a:prstGeom>
          <a:ln w="12700">
            <a:solidFill>
              <a:srgbClr val="484D7A"/>
            </a:solidFill>
          </a:ln>
        </p:spPr>
        <p:txBody>
          <a:bodyPr lIns="45719" rIns="45719"/>
          <a:lstStyle/>
          <a:p>
            <a:pPr/>
          </a:p>
        </p:txBody>
      </p:sp>
      <p:sp>
        <p:nvSpPr>
          <p:cNvPr id="513" name="Connecteur droit 9"/>
          <p:cNvSpPr/>
          <p:nvPr/>
        </p:nvSpPr>
        <p:spPr>
          <a:xfrm>
            <a:off x="420937" y="6421016"/>
            <a:ext cx="11339694" cy="1"/>
          </a:xfrm>
          <a:prstGeom prst="line">
            <a:avLst/>
          </a:prstGeom>
          <a:ln w="12700">
            <a:solidFill>
              <a:srgbClr val="F48F70"/>
            </a:solidFill>
          </a:ln>
        </p:spPr>
        <p:txBody>
          <a:bodyPr lIns="45719" rIns="45719"/>
          <a:lstStyle/>
          <a:p>
            <a:pPr/>
          </a:p>
        </p:txBody>
      </p:sp>
      <p:sp>
        <p:nvSpPr>
          <p:cNvPr id="514" name="Connecteur droit 14"/>
          <p:cNvSpPr/>
          <p:nvPr/>
        </p:nvSpPr>
        <p:spPr>
          <a:xfrm flipV="1">
            <a:off x="11856639" y="3717032"/>
            <a:ext cx="1" cy="2592289"/>
          </a:xfrm>
          <a:prstGeom prst="line">
            <a:avLst/>
          </a:prstGeom>
          <a:ln w="12700">
            <a:solidFill>
              <a:srgbClr val="484D7A"/>
            </a:solidFill>
          </a:ln>
        </p:spPr>
        <p:txBody>
          <a:bodyPr lIns="45719" rIns="45719"/>
          <a:lstStyle/>
          <a:p>
            <a:pPr/>
          </a:p>
        </p:txBody>
      </p:sp>
      <p:sp>
        <p:nvSpPr>
          <p:cNvPr id="515" name="Connecteur droit 16"/>
          <p:cNvSpPr/>
          <p:nvPr/>
        </p:nvSpPr>
        <p:spPr>
          <a:xfrm flipV="1">
            <a:off x="11760628" y="3044957"/>
            <a:ext cx="1" cy="3376062"/>
          </a:xfrm>
          <a:prstGeom prst="line">
            <a:avLst/>
          </a:prstGeom>
          <a:ln w="12700">
            <a:solidFill>
              <a:srgbClr val="F48F70"/>
            </a:solidFill>
          </a:ln>
        </p:spPr>
        <p:txBody>
          <a:bodyPr lIns="45719" rIns="45719"/>
          <a:lstStyle/>
          <a:p>
            <a:pPr/>
          </a:p>
        </p:txBody>
      </p:sp>
    </p:spTree>
  </p:cSld>
  <p:clrMapOvr>
    <a:masterClrMapping/>
  </p:clrMapOvr>
  <p:transition xmlns:p14="http://schemas.microsoft.com/office/powerpoint/2010/main" spd="med" advClick="1"/>
</p:sldLayout>
</file>

<file path=ppt/slideLayouts/slideLayout4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Chapitre">
    <p:spTree>
      <p:nvGrpSpPr>
        <p:cNvPr id="1" name=""/>
        <p:cNvGrpSpPr/>
        <p:nvPr/>
      </p:nvGrpSpPr>
      <p:grpSpPr>
        <a:xfrm>
          <a:off x="0" y="0"/>
          <a:ext cx="0" cy="0"/>
          <a:chOff x="0" y="0"/>
          <a:chExt cx="0" cy="0"/>
        </a:xfrm>
      </p:grpSpPr>
      <p:sp>
        <p:nvSpPr>
          <p:cNvPr id="522" name="Espace réservé pour une image  7"/>
          <p:cNvSpPr/>
          <p:nvPr>
            <p:ph type="pic" idx="21"/>
          </p:nvPr>
        </p:nvSpPr>
        <p:spPr>
          <a:xfrm>
            <a:off x="0" y="984000"/>
            <a:ext cx="12192000" cy="5925278"/>
          </a:xfrm>
          <a:prstGeom prst="rect">
            <a:avLst/>
          </a:prstGeom>
        </p:spPr>
        <p:txBody>
          <a:bodyPr lIns="91439" tIns="45719" rIns="91439" bIns="45719"/>
          <a:lstStyle/>
          <a:p>
            <a:pPr/>
          </a:p>
        </p:txBody>
      </p:sp>
      <p:sp>
        <p:nvSpPr>
          <p:cNvPr id="523" name="Titre"/>
          <p:cNvSpPr txBox="1"/>
          <p:nvPr>
            <p:ph type="title" hasCustomPrompt="1"/>
          </p:nvPr>
        </p:nvSpPr>
        <p:spPr>
          <a:prstGeom prst="rect">
            <a:avLst/>
          </a:prstGeom>
        </p:spPr>
        <p:txBody>
          <a:bodyPr/>
          <a:lstStyle/>
          <a:p>
            <a:pPr/>
            <a:r>
              <a:t>Titre</a:t>
            </a:r>
          </a:p>
        </p:txBody>
      </p:sp>
      <p:sp>
        <p:nvSpPr>
          <p:cNvPr id="524" name="Numéro de diapositive"/>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Couverture">
    <p:spTree>
      <p:nvGrpSpPr>
        <p:cNvPr id="1" name=""/>
        <p:cNvGrpSpPr/>
        <p:nvPr/>
      </p:nvGrpSpPr>
      <p:grpSpPr>
        <a:xfrm>
          <a:off x="0" y="0"/>
          <a:ext cx="0" cy="0"/>
          <a:chOff x="0" y="0"/>
          <a:chExt cx="0" cy="0"/>
        </a:xfrm>
      </p:grpSpPr>
      <p:sp>
        <p:nvSpPr>
          <p:cNvPr id="531" name="Numéro de diapositive"/>
          <p:cNvSpPr txBox="1"/>
          <p:nvPr>
            <p:ph type="sldNum" sz="quarter" idx="2"/>
          </p:nvPr>
        </p:nvSpPr>
        <p:spPr>
          <a:xfrm>
            <a:off x="0" y="6669737"/>
            <a:ext cx="240001" cy="136526"/>
          </a:xfrm>
          <a:prstGeom prst="rect">
            <a:avLst/>
          </a:prstGeom>
          <a:ln w="9525">
            <a:solidFill>
              <a:srgbClr val="000000">
                <a:alpha val="0"/>
              </a:srgbClr>
            </a:solidFill>
            <a:round/>
          </a:ln>
        </p:spPr>
        <p:txBody>
          <a:bodyPr wrap="square"/>
          <a:lstStyle>
            <a:lvl1pPr>
              <a:defRPr sz="100">
                <a:solidFill>
                  <a:srgbClr val="000000">
                    <a:alpha val="0"/>
                  </a:srgbClr>
                </a:solidFill>
              </a:defRPr>
            </a:lvl1pPr>
          </a:lstStyle>
          <a:p>
            <a:pPr/>
            <a:fld id="{86CB4B4D-7CA3-9044-876B-883B54F8677D}" type="slidenum"/>
          </a:p>
        </p:txBody>
      </p:sp>
      <p:sp>
        <p:nvSpPr>
          <p:cNvPr id="532" name="Titre"/>
          <p:cNvSpPr txBox="1"/>
          <p:nvPr>
            <p:ph type="title" hasCustomPrompt="1"/>
          </p:nvPr>
        </p:nvSpPr>
        <p:spPr>
          <a:xfrm>
            <a:off x="0" y="0"/>
            <a:ext cx="240001" cy="240001"/>
          </a:xfrm>
          <a:prstGeom prst="rect">
            <a:avLst/>
          </a:prstGeom>
          <a:ln w="9525">
            <a:solidFill>
              <a:srgbClr val="000000">
                <a:alpha val="0"/>
              </a:srgbClr>
            </a:solidFill>
          </a:ln>
        </p:spPr>
        <p:txBody>
          <a:bodyPr lIns="45719" tIns="45719" rIns="45719" bIns="45719"/>
          <a:lstStyle>
            <a:lvl1pPr indent="19050">
              <a:defRPr sz="100">
                <a:solidFill>
                  <a:srgbClr val="000000">
                    <a:alpha val="0"/>
                  </a:srgbClr>
                </a:solidFill>
              </a:defRPr>
            </a:lvl1pPr>
          </a:lstStyle>
          <a:p>
            <a:pPr/>
            <a:r>
              <a:t>Titre</a:t>
            </a:r>
          </a:p>
        </p:txBody>
      </p:sp>
      <p:pic>
        <p:nvPicPr>
          <p:cNvPr id="533" name="Image 7" descr="Image 7"/>
          <p:cNvPicPr>
            <a:picLocks noChangeAspect="1"/>
          </p:cNvPicPr>
          <p:nvPr/>
        </p:nvPicPr>
        <p:blipFill>
          <a:blip r:embed="rId2">
            <a:extLst/>
          </a:blip>
          <a:stretch>
            <a:fillRect/>
          </a:stretch>
        </p:blipFill>
        <p:spPr>
          <a:xfrm>
            <a:off x="240907" y="303600"/>
            <a:ext cx="3052299" cy="1967577"/>
          </a:xfrm>
          <a:prstGeom prst="rect">
            <a:avLst/>
          </a:prstGeom>
          <a:ln w="12700">
            <a:miter lim="400000"/>
          </a:ln>
        </p:spPr>
      </p:pic>
      <p:sp>
        <p:nvSpPr>
          <p:cNvPr id="534" name="Espace réservé du titre 11"/>
          <p:cNvSpPr txBox="1"/>
          <p:nvPr/>
        </p:nvSpPr>
        <p:spPr>
          <a:xfrm>
            <a:off x="1019809" y="3717032"/>
            <a:ext cx="10583851" cy="1498034"/>
          </a:xfrm>
          <a:prstGeom prst="rect">
            <a:avLst/>
          </a:prstGeom>
          <a:ln w="12700">
            <a:miter lim="400000"/>
          </a:ln>
          <a:extLst>
            <a:ext uri="{C572A759-6A51-4108-AA02-DFA0A04FC94B}">
              <ma14:wrappingTextBoxFlag xmlns:ma14="http://schemas.microsoft.com/office/mac/drawingml/2011/main" val="1"/>
            </a:ext>
          </a:extLst>
        </p:spPr>
        <p:txBody>
          <a:bodyPr lIns="60960" tIns="60960" rIns="60960" bIns="60960" anchor="ctr">
            <a:normAutofit fontScale="100000" lnSpcReduction="0"/>
          </a:bodyPr>
          <a:lstStyle>
            <a:lvl1pPr indent="14287">
              <a:lnSpc>
                <a:spcPct val="90000"/>
              </a:lnSpc>
              <a:defRPr b="1" sz="3300">
                <a:latin typeface="Marianne"/>
                <a:ea typeface="Marianne"/>
                <a:cs typeface="Marianne"/>
                <a:sym typeface="Marianne"/>
              </a:defRPr>
            </a:lvl1pPr>
          </a:lstStyle>
          <a:p>
            <a:pPr/>
            <a:r>
              <a:t> </a:t>
            </a:r>
          </a:p>
        </p:txBody>
      </p:sp>
      <p:sp>
        <p:nvSpPr>
          <p:cNvPr id="535" name="Connecteur droit 13"/>
          <p:cNvSpPr/>
          <p:nvPr/>
        </p:nvSpPr>
        <p:spPr>
          <a:xfrm>
            <a:off x="431800" y="6309319"/>
            <a:ext cx="11424841" cy="1"/>
          </a:xfrm>
          <a:prstGeom prst="line">
            <a:avLst/>
          </a:prstGeom>
          <a:ln w="12700">
            <a:solidFill>
              <a:srgbClr val="484D7A"/>
            </a:solidFill>
          </a:ln>
        </p:spPr>
        <p:txBody>
          <a:bodyPr lIns="45719" rIns="45719"/>
          <a:lstStyle/>
          <a:p>
            <a:pPr/>
          </a:p>
        </p:txBody>
      </p:sp>
      <p:sp>
        <p:nvSpPr>
          <p:cNvPr id="536" name="Connecteur droit 14"/>
          <p:cNvSpPr/>
          <p:nvPr/>
        </p:nvSpPr>
        <p:spPr>
          <a:xfrm>
            <a:off x="420937" y="6421016"/>
            <a:ext cx="11339694" cy="1"/>
          </a:xfrm>
          <a:prstGeom prst="line">
            <a:avLst/>
          </a:prstGeom>
          <a:ln w="12700">
            <a:solidFill>
              <a:srgbClr val="F48F70"/>
            </a:solidFill>
          </a:ln>
        </p:spPr>
        <p:txBody>
          <a:bodyPr lIns="45719" rIns="45719"/>
          <a:lstStyle/>
          <a:p>
            <a:pPr/>
          </a:p>
        </p:txBody>
      </p:sp>
      <p:sp>
        <p:nvSpPr>
          <p:cNvPr id="537" name="Connecteur droit 15"/>
          <p:cNvSpPr/>
          <p:nvPr/>
        </p:nvSpPr>
        <p:spPr>
          <a:xfrm flipV="1">
            <a:off x="11856639" y="3717032"/>
            <a:ext cx="1" cy="2592289"/>
          </a:xfrm>
          <a:prstGeom prst="line">
            <a:avLst/>
          </a:prstGeom>
          <a:ln w="12700">
            <a:solidFill>
              <a:srgbClr val="484D7A"/>
            </a:solidFill>
          </a:ln>
        </p:spPr>
        <p:txBody>
          <a:bodyPr lIns="45719" rIns="45719"/>
          <a:lstStyle/>
          <a:p>
            <a:pPr/>
          </a:p>
        </p:txBody>
      </p:sp>
      <p:sp>
        <p:nvSpPr>
          <p:cNvPr id="538" name="Connecteur droit 16"/>
          <p:cNvSpPr/>
          <p:nvPr/>
        </p:nvSpPr>
        <p:spPr>
          <a:xfrm flipV="1">
            <a:off x="11760628" y="3044957"/>
            <a:ext cx="1" cy="3376062"/>
          </a:xfrm>
          <a:prstGeom prst="line">
            <a:avLst/>
          </a:prstGeom>
          <a:ln w="12700">
            <a:solidFill>
              <a:srgbClr val="F48F70"/>
            </a:solidFill>
          </a:ln>
        </p:spPr>
        <p:txBody>
          <a:bodyPr lIns="45719" rIns="45719"/>
          <a:lstStyle/>
          <a:p>
            <a:pPr/>
          </a:p>
        </p:txBody>
      </p:sp>
    </p:spTree>
  </p:cSld>
  <p:clrMapOvr>
    <a:masterClrMapping/>
  </p:clrMapOvr>
  <p:transition xmlns:p14="http://schemas.microsoft.com/office/powerpoint/2010/main" spd="med" advClick="1"/>
</p:sldLayout>
</file>

<file path=ppt/slideLayouts/slideLayout47.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1_slide">
    <p:spTree>
      <p:nvGrpSpPr>
        <p:cNvPr id="1" name=""/>
        <p:cNvGrpSpPr/>
        <p:nvPr/>
      </p:nvGrpSpPr>
      <p:grpSpPr>
        <a:xfrm>
          <a:off x="0" y="0"/>
          <a:ext cx="0" cy="0"/>
          <a:chOff x="0" y="0"/>
          <a:chExt cx="0" cy="0"/>
        </a:xfrm>
      </p:grpSpPr>
      <p:sp>
        <p:nvSpPr>
          <p:cNvPr id="545" name="Numéro de diapositive"/>
          <p:cNvSpPr txBox="1"/>
          <p:nvPr>
            <p:ph type="sldNum" sz="quarter" idx="2"/>
          </p:nvPr>
        </p:nvSpPr>
        <p:spPr>
          <a:xfrm>
            <a:off x="11510988" y="6633775"/>
            <a:ext cx="153964" cy="135546"/>
          </a:xfrm>
          <a:prstGeom prst="rect">
            <a:avLst/>
          </a:prstGeom>
        </p:spPr>
        <p:txBody>
          <a:bodyPr/>
          <a:lstStyle>
            <a:lvl1pPr>
              <a:defRPr>
                <a:solidFill>
                  <a:srgbClr val="000000"/>
                </a:solidFill>
              </a:defRPr>
            </a:lvl1pPr>
          </a:lstStyle>
          <a:p>
            <a:pPr/>
            <a:fld id="{86CB4B4D-7CA3-9044-876B-883B54F8677D}" type="slidenum"/>
          </a:p>
        </p:txBody>
      </p:sp>
      <p:sp>
        <p:nvSpPr>
          <p:cNvPr id="546" name="Texte niveau 1…"/>
          <p:cNvSpPr txBox="1"/>
          <p:nvPr>
            <p:ph type="body" sz="quarter" idx="1" hasCustomPrompt="1"/>
          </p:nvPr>
        </p:nvSpPr>
        <p:spPr>
          <a:xfrm>
            <a:off x="431801" y="1664905"/>
            <a:ext cx="11232820" cy="323936"/>
          </a:xfrm>
          <a:prstGeom prst="rect">
            <a:avLst/>
          </a:prstGeom>
        </p:spPr>
        <p:txBody>
          <a:bodyPr>
            <a:normAutofit fontScale="100000" lnSpcReduction="0"/>
          </a:bodyPr>
          <a:lstStyle>
            <a:lvl1pPr indent="126996">
              <a:spcBef>
                <a:spcPts val="1000"/>
              </a:spcBef>
              <a:defRPr b="1" sz="2000">
                <a:solidFill>
                  <a:srgbClr val="808080"/>
                </a:solidFill>
              </a:defRPr>
            </a:lvl1pPr>
            <a:lvl2pPr marL="594284" indent="-239993">
              <a:spcBef>
                <a:spcPts val="1000"/>
              </a:spcBef>
              <a:buAutoNum type="alphaLcPeriod" startAt="1"/>
              <a:defRPr b="1" sz="2000">
                <a:solidFill>
                  <a:srgbClr val="808080"/>
                </a:solidFill>
              </a:defRPr>
            </a:lvl2pPr>
            <a:lvl3pPr marL="945968" indent="-351683">
              <a:spcBef>
                <a:spcPts val="1000"/>
              </a:spcBef>
              <a:defRPr b="1" sz="2000">
                <a:solidFill>
                  <a:srgbClr val="808080"/>
                </a:solidFill>
              </a:defRPr>
            </a:lvl3pPr>
            <a:lvl4pPr marL="1291467" indent="-457187">
              <a:spcBef>
                <a:spcPts val="1000"/>
              </a:spcBef>
              <a:defRPr b="1" sz="2000">
                <a:solidFill>
                  <a:srgbClr val="808080"/>
                </a:solidFill>
              </a:defRPr>
            </a:lvl4pPr>
            <a:lvl5pPr marL="1630258" indent="-507986">
              <a:spcBef>
                <a:spcPts val="1000"/>
              </a:spcBef>
              <a:defRPr b="1" sz="2000">
                <a:solidFill>
                  <a:srgbClr val="808080"/>
                </a:solidFill>
              </a:defRPr>
            </a:lvl5pPr>
          </a:lstStyle>
          <a:p>
            <a:pPr/>
            <a:r>
              <a:t>Sous-titre</a:t>
            </a:r>
          </a:p>
          <a:p>
            <a:pPr lvl="1"/>
            <a:r>
              <a:t/>
            </a:r>
          </a:p>
          <a:p>
            <a:pPr lvl="2"/>
            <a:r>
              <a:t/>
            </a:r>
          </a:p>
          <a:p>
            <a:pPr lvl="3"/>
            <a:r>
              <a:t/>
            </a:r>
          </a:p>
          <a:p>
            <a:pPr lvl="4"/>
            <a:r>
              <a:t/>
            </a:r>
          </a:p>
        </p:txBody>
      </p:sp>
      <p:sp>
        <p:nvSpPr>
          <p:cNvPr id="547" name="Titre"/>
          <p:cNvSpPr txBox="1"/>
          <p:nvPr>
            <p:ph type="title" hasCustomPrompt="1"/>
          </p:nvPr>
        </p:nvSpPr>
        <p:spPr>
          <a:xfrm>
            <a:off x="431801" y="910401"/>
            <a:ext cx="11233151" cy="719989"/>
          </a:xfrm>
          <a:prstGeom prst="rect">
            <a:avLst/>
          </a:prstGeom>
          <a:ln w="12700">
            <a:noFill/>
            <a:miter lim="400000"/>
          </a:ln>
        </p:spPr>
        <p:txBody>
          <a:bodyPr lIns="45719" tIns="45719" rIns="45719" bIns="45719"/>
          <a:lstStyle>
            <a:lvl1pPr indent="19050">
              <a:defRPr sz="3300">
                <a:solidFill>
                  <a:srgbClr val="002060"/>
                </a:solidFill>
              </a:defRPr>
            </a:lvl1pPr>
          </a:lstStyle>
          <a:p>
            <a:pPr/>
            <a:r>
              <a:t>Titre</a:t>
            </a:r>
          </a:p>
        </p:txBody>
      </p:sp>
      <p:sp>
        <p:nvSpPr>
          <p:cNvPr id="548" name="Espace réservé du texte 11"/>
          <p:cNvSpPr/>
          <p:nvPr>
            <p:ph type="body" idx="21" hasCustomPrompt="1"/>
          </p:nvPr>
        </p:nvSpPr>
        <p:spPr>
          <a:xfrm>
            <a:off x="431800" y="2276872"/>
            <a:ext cx="11232445" cy="3840427"/>
          </a:xfrm>
          <a:prstGeom prst="rect">
            <a:avLst/>
          </a:prstGeom>
        </p:spPr>
        <p:txBody>
          <a:bodyPr>
            <a:normAutofit fontScale="100000" lnSpcReduction="0"/>
          </a:bodyPr>
          <a:lstStyle/>
          <a:p>
            <a:pPr/>
            <a:r>
              <a:t>Texte de niveau 1
Texte de niveau 2
Texte de niveau 3
Texte de niveau 4
Texte de niveau 5</a:t>
            </a:r>
          </a:p>
        </p:txBody>
      </p:sp>
    </p:spTree>
  </p:cSld>
  <p:clrMapOvr>
    <a:masterClrMapping/>
  </p:clrMapOvr>
  <p:transition xmlns:p14="http://schemas.microsoft.com/office/powerpoint/2010/main" spd="med" advClick="1"/>
</p:sldLayout>
</file>

<file path=ppt/slideLayouts/slideLayout48.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slide texte">
    <p:spTree>
      <p:nvGrpSpPr>
        <p:cNvPr id="1" name=""/>
        <p:cNvGrpSpPr/>
        <p:nvPr/>
      </p:nvGrpSpPr>
      <p:grpSpPr>
        <a:xfrm>
          <a:off x="0" y="0"/>
          <a:ext cx="0" cy="0"/>
          <a:chOff x="0" y="0"/>
          <a:chExt cx="0" cy="0"/>
        </a:xfrm>
      </p:grpSpPr>
      <p:sp>
        <p:nvSpPr>
          <p:cNvPr id="555" name="Numéro de diapositive"/>
          <p:cNvSpPr txBox="1"/>
          <p:nvPr>
            <p:ph type="sldNum" sz="quarter" idx="2"/>
          </p:nvPr>
        </p:nvSpPr>
        <p:spPr>
          <a:xfrm>
            <a:off x="11510988" y="6633775"/>
            <a:ext cx="153964" cy="135546"/>
          </a:xfrm>
          <a:prstGeom prst="rect">
            <a:avLst/>
          </a:prstGeom>
        </p:spPr>
        <p:txBody>
          <a:bodyPr/>
          <a:lstStyle>
            <a:lvl1pPr>
              <a:defRPr>
                <a:solidFill>
                  <a:srgbClr val="000000"/>
                </a:solidFill>
              </a:defRPr>
            </a:lvl1pPr>
          </a:lstStyle>
          <a:p>
            <a:pPr/>
            <a:fld id="{86CB4B4D-7CA3-9044-876B-883B54F8677D}" type="slidenum"/>
          </a:p>
        </p:txBody>
      </p:sp>
      <p:sp>
        <p:nvSpPr>
          <p:cNvPr id="556" name="Texte niveau 1…"/>
          <p:cNvSpPr txBox="1"/>
          <p:nvPr>
            <p:ph type="body" sz="quarter" idx="1" hasCustomPrompt="1"/>
          </p:nvPr>
        </p:nvSpPr>
        <p:spPr>
          <a:xfrm>
            <a:off x="431801" y="1664905"/>
            <a:ext cx="11232820" cy="323936"/>
          </a:xfrm>
          <a:prstGeom prst="rect">
            <a:avLst/>
          </a:prstGeom>
        </p:spPr>
        <p:txBody>
          <a:bodyPr>
            <a:normAutofit fontScale="100000" lnSpcReduction="0"/>
          </a:bodyPr>
          <a:lstStyle>
            <a:lvl1pPr indent="126996">
              <a:spcBef>
                <a:spcPts val="1000"/>
              </a:spcBef>
              <a:defRPr b="1" sz="2000">
                <a:solidFill>
                  <a:srgbClr val="808080"/>
                </a:solidFill>
              </a:defRPr>
            </a:lvl1pPr>
            <a:lvl2pPr marL="594284" indent="-239993">
              <a:spcBef>
                <a:spcPts val="1000"/>
              </a:spcBef>
              <a:buAutoNum type="alphaLcPeriod" startAt="1"/>
              <a:defRPr b="1" sz="2000">
                <a:solidFill>
                  <a:srgbClr val="808080"/>
                </a:solidFill>
              </a:defRPr>
            </a:lvl2pPr>
            <a:lvl3pPr marL="945968" indent="-351683">
              <a:spcBef>
                <a:spcPts val="1000"/>
              </a:spcBef>
              <a:defRPr b="1" sz="2000">
                <a:solidFill>
                  <a:srgbClr val="808080"/>
                </a:solidFill>
              </a:defRPr>
            </a:lvl3pPr>
            <a:lvl4pPr marL="1291467" indent="-457187">
              <a:spcBef>
                <a:spcPts val="1000"/>
              </a:spcBef>
              <a:defRPr b="1" sz="2000">
                <a:solidFill>
                  <a:srgbClr val="808080"/>
                </a:solidFill>
              </a:defRPr>
            </a:lvl4pPr>
            <a:lvl5pPr marL="1630258" indent="-507986">
              <a:spcBef>
                <a:spcPts val="1000"/>
              </a:spcBef>
              <a:defRPr b="1" sz="2000">
                <a:solidFill>
                  <a:srgbClr val="808080"/>
                </a:solidFill>
              </a:defRPr>
            </a:lvl5pPr>
          </a:lstStyle>
          <a:p>
            <a:pPr/>
            <a:r>
              <a:t>Sous-titre</a:t>
            </a:r>
          </a:p>
          <a:p>
            <a:pPr lvl="1"/>
            <a:r>
              <a:t/>
            </a:r>
          </a:p>
          <a:p>
            <a:pPr lvl="2"/>
            <a:r>
              <a:t/>
            </a:r>
          </a:p>
          <a:p>
            <a:pPr lvl="3"/>
            <a:r>
              <a:t/>
            </a:r>
          </a:p>
          <a:p>
            <a:pPr lvl="4"/>
            <a:r>
              <a:t/>
            </a:r>
          </a:p>
        </p:txBody>
      </p:sp>
      <p:sp>
        <p:nvSpPr>
          <p:cNvPr id="557" name="Titre"/>
          <p:cNvSpPr txBox="1"/>
          <p:nvPr>
            <p:ph type="title" hasCustomPrompt="1"/>
          </p:nvPr>
        </p:nvSpPr>
        <p:spPr>
          <a:xfrm>
            <a:off x="431801" y="910401"/>
            <a:ext cx="11233151" cy="719989"/>
          </a:xfrm>
          <a:prstGeom prst="rect">
            <a:avLst/>
          </a:prstGeom>
          <a:ln w="12700">
            <a:noFill/>
            <a:miter lim="400000"/>
          </a:ln>
        </p:spPr>
        <p:txBody>
          <a:bodyPr lIns="45719" tIns="45719" rIns="45719" bIns="45719"/>
          <a:lstStyle>
            <a:lvl1pPr indent="19050">
              <a:defRPr sz="3300">
                <a:solidFill>
                  <a:srgbClr val="002060"/>
                </a:solidFill>
              </a:defRPr>
            </a:lvl1pPr>
          </a:lstStyle>
          <a:p>
            <a:pPr/>
            <a:r>
              <a:t>Titre</a:t>
            </a:r>
          </a:p>
        </p:txBody>
      </p:sp>
      <p:sp>
        <p:nvSpPr>
          <p:cNvPr id="558" name="Espace réservé du texte 11"/>
          <p:cNvSpPr/>
          <p:nvPr>
            <p:ph type="body" idx="21" hasCustomPrompt="1"/>
          </p:nvPr>
        </p:nvSpPr>
        <p:spPr>
          <a:xfrm>
            <a:off x="431800" y="2276872"/>
            <a:ext cx="11232445" cy="3840427"/>
          </a:xfrm>
          <a:prstGeom prst="rect">
            <a:avLst/>
          </a:prstGeom>
        </p:spPr>
        <p:txBody>
          <a:bodyPr>
            <a:normAutofit fontScale="100000" lnSpcReduction="0"/>
          </a:bodyPr>
          <a:lstStyle/>
          <a:p>
            <a:pPr/>
            <a:r>
              <a:t>Texte de niveau 1
Texte de niveau 2
Texte de niveau 3
Texte de niveau 4
Texte de niveau 5</a:t>
            </a:r>
          </a:p>
        </p:txBody>
      </p:sp>
    </p:spTree>
  </p:cSld>
  <p:clrMapOvr>
    <a:masterClrMapping/>
  </p:clrMapOvr>
  <p:transition xmlns:p14="http://schemas.microsoft.com/office/powerpoint/2010/main" spd="med" advClick="1"/>
</p:sldLayout>
</file>

<file path=ppt/slideLayouts/slideLayout49.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Sommaire">
    <p:spTree>
      <p:nvGrpSpPr>
        <p:cNvPr id="1" name=""/>
        <p:cNvGrpSpPr/>
        <p:nvPr/>
      </p:nvGrpSpPr>
      <p:grpSpPr>
        <a:xfrm>
          <a:off x="0" y="0"/>
          <a:ext cx="0" cy="0"/>
          <a:chOff x="0" y="0"/>
          <a:chExt cx="0" cy="0"/>
        </a:xfrm>
      </p:grpSpPr>
      <p:sp>
        <p:nvSpPr>
          <p:cNvPr id="565" name="Numéro de diapositive"/>
          <p:cNvSpPr txBox="1"/>
          <p:nvPr>
            <p:ph type="sldNum" sz="quarter" idx="2"/>
          </p:nvPr>
        </p:nvSpPr>
        <p:spPr>
          <a:xfrm>
            <a:off x="11510988" y="6633775"/>
            <a:ext cx="153964" cy="135546"/>
          </a:xfrm>
          <a:prstGeom prst="rect">
            <a:avLst/>
          </a:prstGeom>
        </p:spPr>
        <p:txBody>
          <a:bodyPr/>
          <a:lstStyle>
            <a:lvl1pPr>
              <a:defRPr>
                <a:solidFill>
                  <a:srgbClr val="000000"/>
                </a:solidFill>
              </a:defRPr>
            </a:lvl1pPr>
          </a:lstStyle>
          <a:p>
            <a:pPr/>
            <a:fld id="{86CB4B4D-7CA3-9044-876B-883B54F8677D}" type="slidenum"/>
          </a:p>
        </p:txBody>
      </p:sp>
      <p:sp>
        <p:nvSpPr>
          <p:cNvPr id="566" name="Sommaire"/>
          <p:cNvSpPr txBox="1"/>
          <p:nvPr>
            <p:ph type="title" hasCustomPrompt="1"/>
          </p:nvPr>
        </p:nvSpPr>
        <p:spPr>
          <a:xfrm>
            <a:off x="431801" y="910401"/>
            <a:ext cx="11233151" cy="719989"/>
          </a:xfrm>
          <a:prstGeom prst="rect">
            <a:avLst/>
          </a:prstGeom>
          <a:ln w="12700">
            <a:noFill/>
            <a:miter lim="400000"/>
          </a:ln>
        </p:spPr>
        <p:txBody>
          <a:bodyPr lIns="45719" tIns="45719" rIns="45719" bIns="45719"/>
          <a:lstStyle>
            <a:lvl1pPr indent="19050">
              <a:defRPr sz="3300">
                <a:solidFill>
                  <a:srgbClr val="002060"/>
                </a:solidFill>
              </a:defRPr>
            </a:lvl1pPr>
          </a:lstStyle>
          <a:p>
            <a:pPr/>
            <a:r>
              <a:t>Sommaire</a:t>
            </a:r>
          </a:p>
        </p:txBody>
      </p:sp>
      <p:sp>
        <p:nvSpPr>
          <p:cNvPr id="567" name="Connecteur droit 2"/>
          <p:cNvSpPr/>
          <p:nvPr/>
        </p:nvSpPr>
        <p:spPr>
          <a:xfrm flipH="1">
            <a:off x="1199455" y="2084851"/>
            <a:ext cx="1" cy="3840427"/>
          </a:xfrm>
          <a:prstGeom prst="line">
            <a:avLst/>
          </a:prstGeom>
          <a:ln>
            <a:solidFill>
              <a:srgbClr val="000091"/>
            </a:solidFill>
          </a:ln>
        </p:spPr>
        <p:txBody>
          <a:bodyPr lIns="45719" rIns="45719"/>
          <a:lstStyle/>
          <a:p>
            <a:pPr/>
          </a:p>
        </p:txBody>
      </p:sp>
      <p:sp>
        <p:nvSpPr>
          <p:cNvPr id="568" name="Texte niveau 1…"/>
          <p:cNvSpPr txBox="1"/>
          <p:nvPr>
            <p:ph type="body" idx="1" hasCustomPrompt="1"/>
          </p:nvPr>
        </p:nvSpPr>
        <p:spPr>
          <a:xfrm>
            <a:off x="1390650" y="2084918"/>
            <a:ext cx="10176935" cy="3839634"/>
          </a:xfrm>
          <a:prstGeom prst="rect">
            <a:avLst/>
          </a:prstGeom>
        </p:spPr>
        <p:txBody>
          <a:bodyPr>
            <a:normAutofit fontScale="100000" lnSpcReduction="0"/>
          </a:bodyPr>
          <a:lstStyle>
            <a:lvl2pPr marL="0" indent="239993">
              <a:buSzTx/>
              <a:buNone/>
            </a:lvl2pPr>
          </a:lstStyle>
          <a:p>
            <a:pPr/>
            <a:r>
              <a:t>Texte de niveau 1</a:t>
            </a:r>
          </a:p>
          <a:p>
            <a:pPr lvl="1"/>
            <a:r>
              <a:t/>
            </a:r>
          </a:p>
          <a:p>
            <a:pPr lvl="2"/>
            <a:r>
              <a:t/>
            </a:r>
          </a:p>
          <a:p>
            <a:pPr lvl="3"/>
            <a:r>
              <a:t/>
            </a:r>
          </a:p>
          <a:p>
            <a:pPr lvl="4"/>
            <a:r>
              <a:t/>
            </a:r>
          </a:p>
        </p:txBody>
      </p:sp>
      <p:sp>
        <p:nvSpPr>
          <p:cNvPr id="569" name="Espace réservé du texte 15"/>
          <p:cNvSpPr/>
          <p:nvPr>
            <p:ph type="body" sz="quarter" idx="21" hasCustomPrompt="1"/>
          </p:nvPr>
        </p:nvSpPr>
        <p:spPr>
          <a:xfrm>
            <a:off x="298492" y="2084852"/>
            <a:ext cx="805369" cy="384044"/>
          </a:xfrm>
          <a:prstGeom prst="rect">
            <a:avLst/>
          </a:prstGeom>
        </p:spPr>
        <p:txBody>
          <a:bodyPr>
            <a:normAutofit fontScale="100000" lnSpcReduction="0"/>
          </a:bodyPr>
          <a:lstStyle>
            <a:lvl1pPr algn="r">
              <a:defRPr b="1" u="sng"/>
            </a:lvl1pPr>
          </a:lstStyle>
          <a:p>
            <a:pPr/>
            <a:r>
              <a:t>1</a:t>
            </a:r>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1_Titre, sous-titre, textes 3, et graphique ">
    <p:spTree>
      <p:nvGrpSpPr>
        <p:cNvPr id="1" name=""/>
        <p:cNvGrpSpPr/>
        <p:nvPr/>
      </p:nvGrpSpPr>
      <p:grpSpPr>
        <a:xfrm>
          <a:off x="0" y="0"/>
          <a:ext cx="0" cy="0"/>
          <a:chOff x="0" y="0"/>
          <a:chExt cx="0" cy="0"/>
        </a:xfrm>
      </p:grpSpPr>
      <p:sp>
        <p:nvSpPr>
          <p:cNvPr id="67" name="Numéro de diapositive"/>
          <p:cNvSpPr txBox="1"/>
          <p:nvPr>
            <p:ph type="sldNum" sz="quarter" idx="2"/>
          </p:nvPr>
        </p:nvSpPr>
        <p:spPr>
          <a:xfrm>
            <a:off x="11510988" y="6633775"/>
            <a:ext cx="153964" cy="135546"/>
          </a:xfrm>
          <a:prstGeom prst="rect">
            <a:avLst/>
          </a:prstGeom>
        </p:spPr>
        <p:txBody>
          <a:bodyPr/>
          <a:lstStyle>
            <a:lvl1pPr>
              <a:defRPr>
                <a:solidFill>
                  <a:srgbClr val="000000"/>
                </a:solidFill>
              </a:defRPr>
            </a:lvl1pPr>
          </a:lstStyle>
          <a:p>
            <a:pPr/>
            <a:fld id="{86CB4B4D-7CA3-9044-876B-883B54F8677D}" type="slidenum"/>
          </a:p>
        </p:txBody>
      </p:sp>
      <p:sp>
        <p:nvSpPr>
          <p:cNvPr id="68" name="Texte niveau 1…"/>
          <p:cNvSpPr txBox="1"/>
          <p:nvPr>
            <p:ph type="body" sz="quarter" idx="1" hasCustomPrompt="1"/>
          </p:nvPr>
        </p:nvSpPr>
        <p:spPr>
          <a:xfrm>
            <a:off x="8304245" y="2276872"/>
            <a:ext cx="3360001" cy="3840427"/>
          </a:xfrm>
          <a:prstGeom prst="rect">
            <a:avLst/>
          </a:prstGeom>
        </p:spPr>
        <p:txBody>
          <a:bodyPr>
            <a:normAutofit fontScale="100000" lnSpcReduction="0"/>
          </a:bodyPr>
          <a:lstStyle/>
          <a:p>
            <a:pPr/>
            <a:r>
              <a:t>Texte de niveau 1</a:t>
            </a:r>
          </a:p>
          <a:p>
            <a:pPr lvl="1"/>
            <a:r>
              <a:t/>
            </a:r>
          </a:p>
          <a:p>
            <a:pPr lvl="2"/>
            <a:r>
              <a:t/>
            </a:r>
          </a:p>
          <a:p>
            <a:pPr lvl="3"/>
            <a:r>
              <a:t/>
            </a:r>
          </a:p>
          <a:p>
            <a:pPr lvl="4"/>
            <a:r>
              <a:t/>
            </a:r>
          </a:p>
        </p:txBody>
      </p:sp>
      <p:sp>
        <p:nvSpPr>
          <p:cNvPr id="69" name="Espace réservé du texte 7"/>
          <p:cNvSpPr/>
          <p:nvPr>
            <p:ph type="body" sz="quarter" idx="21" hasCustomPrompt="1"/>
          </p:nvPr>
        </p:nvSpPr>
        <p:spPr>
          <a:xfrm>
            <a:off x="431801" y="1664905"/>
            <a:ext cx="11232820" cy="323936"/>
          </a:xfrm>
          <a:prstGeom prst="rect">
            <a:avLst/>
          </a:prstGeom>
        </p:spPr>
        <p:txBody>
          <a:bodyPr>
            <a:normAutofit fontScale="100000" lnSpcReduction="0"/>
          </a:bodyPr>
          <a:lstStyle>
            <a:lvl1pPr indent="126996">
              <a:spcBef>
                <a:spcPts val="1000"/>
              </a:spcBef>
              <a:defRPr b="1" sz="2000">
                <a:solidFill>
                  <a:srgbClr val="808080"/>
                </a:solidFill>
              </a:defRPr>
            </a:lvl1pPr>
          </a:lstStyle>
          <a:p>
            <a:pPr/>
            <a:r>
              <a:t>Sous-titre</a:t>
            </a:r>
          </a:p>
        </p:txBody>
      </p:sp>
      <p:sp>
        <p:nvSpPr>
          <p:cNvPr id="70" name="Titre"/>
          <p:cNvSpPr txBox="1"/>
          <p:nvPr>
            <p:ph type="title" hasCustomPrompt="1"/>
          </p:nvPr>
        </p:nvSpPr>
        <p:spPr>
          <a:xfrm>
            <a:off x="431801" y="910401"/>
            <a:ext cx="11233151" cy="719989"/>
          </a:xfrm>
          <a:prstGeom prst="rect">
            <a:avLst/>
          </a:prstGeom>
          <a:ln w="12700">
            <a:noFill/>
            <a:miter lim="400000"/>
          </a:ln>
        </p:spPr>
        <p:txBody>
          <a:bodyPr lIns="45719" tIns="45719" rIns="45719" bIns="45719"/>
          <a:lstStyle>
            <a:lvl1pPr indent="19050">
              <a:defRPr sz="3300">
                <a:solidFill>
                  <a:srgbClr val="002060"/>
                </a:solidFill>
              </a:defRPr>
            </a:lvl1pPr>
          </a:lstStyle>
          <a:p>
            <a:pPr/>
            <a:r>
              <a:t>Titre</a:t>
            </a:r>
          </a:p>
        </p:txBody>
      </p:sp>
    </p:spTree>
  </p:cSld>
  <p:clrMapOvr>
    <a:masterClrMapping/>
  </p:clrMapOvr>
  <p:transition xmlns:p14="http://schemas.microsoft.com/office/powerpoint/2010/main" spd="med" advClick="1"/>
</p:sldLayout>
</file>

<file path=ppt/slideLayouts/slideLayout50.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Colonnes de texte">
    <p:spTree>
      <p:nvGrpSpPr>
        <p:cNvPr id="1" name=""/>
        <p:cNvGrpSpPr/>
        <p:nvPr/>
      </p:nvGrpSpPr>
      <p:grpSpPr>
        <a:xfrm>
          <a:off x="0" y="0"/>
          <a:ext cx="0" cy="0"/>
          <a:chOff x="0" y="0"/>
          <a:chExt cx="0" cy="0"/>
        </a:xfrm>
      </p:grpSpPr>
      <p:sp>
        <p:nvSpPr>
          <p:cNvPr id="576" name="Numéro de diapositive"/>
          <p:cNvSpPr txBox="1"/>
          <p:nvPr>
            <p:ph type="sldNum" sz="quarter" idx="2"/>
          </p:nvPr>
        </p:nvSpPr>
        <p:spPr>
          <a:xfrm>
            <a:off x="11510988" y="6633775"/>
            <a:ext cx="153964" cy="135546"/>
          </a:xfrm>
          <a:prstGeom prst="rect">
            <a:avLst/>
          </a:prstGeom>
        </p:spPr>
        <p:txBody>
          <a:bodyPr/>
          <a:lstStyle>
            <a:lvl1pPr>
              <a:defRPr>
                <a:solidFill>
                  <a:srgbClr val="000000"/>
                </a:solidFill>
              </a:defRPr>
            </a:lvl1pPr>
          </a:lstStyle>
          <a:p>
            <a:pPr/>
            <a:fld id="{86CB4B4D-7CA3-9044-876B-883B54F8677D}" type="slidenum"/>
          </a:p>
        </p:txBody>
      </p:sp>
      <p:sp>
        <p:nvSpPr>
          <p:cNvPr id="577" name="Texte niveau 1…"/>
          <p:cNvSpPr txBox="1"/>
          <p:nvPr>
            <p:ph type="body" sz="quarter" idx="1" hasCustomPrompt="1"/>
          </p:nvPr>
        </p:nvSpPr>
        <p:spPr>
          <a:xfrm>
            <a:off x="431801" y="1664905"/>
            <a:ext cx="11232820" cy="323936"/>
          </a:xfrm>
          <a:prstGeom prst="rect">
            <a:avLst/>
          </a:prstGeom>
        </p:spPr>
        <p:txBody>
          <a:bodyPr>
            <a:normAutofit fontScale="100000" lnSpcReduction="0"/>
          </a:bodyPr>
          <a:lstStyle>
            <a:lvl1pPr indent="126996">
              <a:spcBef>
                <a:spcPts val="1000"/>
              </a:spcBef>
              <a:defRPr b="1" sz="2000">
                <a:solidFill>
                  <a:srgbClr val="808080"/>
                </a:solidFill>
              </a:defRPr>
            </a:lvl1pPr>
            <a:lvl2pPr marL="606984" indent="-239993">
              <a:spcBef>
                <a:spcPts val="1000"/>
              </a:spcBef>
              <a:buAutoNum type="alphaLcPeriod" startAt="1"/>
              <a:defRPr b="1" sz="2000">
                <a:solidFill>
                  <a:srgbClr val="808080"/>
                </a:solidFill>
              </a:defRPr>
            </a:lvl2pPr>
            <a:lvl3pPr marL="958668" indent="-351683">
              <a:spcBef>
                <a:spcPts val="1000"/>
              </a:spcBef>
              <a:defRPr b="1" sz="2000">
                <a:solidFill>
                  <a:srgbClr val="808080"/>
                </a:solidFill>
              </a:defRPr>
            </a:lvl3pPr>
            <a:lvl4pPr marL="1304167" indent="-457187">
              <a:spcBef>
                <a:spcPts val="1000"/>
              </a:spcBef>
              <a:defRPr b="1" sz="2000">
                <a:solidFill>
                  <a:srgbClr val="808080"/>
                </a:solidFill>
              </a:defRPr>
            </a:lvl4pPr>
            <a:lvl5pPr marL="1642958" indent="-507986">
              <a:spcBef>
                <a:spcPts val="1000"/>
              </a:spcBef>
              <a:defRPr b="1" sz="2000">
                <a:solidFill>
                  <a:srgbClr val="808080"/>
                </a:solidFill>
              </a:defRPr>
            </a:lvl5pPr>
          </a:lstStyle>
          <a:p>
            <a:pPr/>
            <a:r>
              <a:t>Sous-titre</a:t>
            </a:r>
          </a:p>
          <a:p>
            <a:pPr lvl="1"/>
            <a:r>
              <a:t/>
            </a:r>
          </a:p>
          <a:p>
            <a:pPr lvl="2"/>
            <a:r>
              <a:t/>
            </a:r>
          </a:p>
          <a:p>
            <a:pPr lvl="3"/>
            <a:r>
              <a:t/>
            </a:r>
          </a:p>
          <a:p>
            <a:pPr lvl="4"/>
            <a:r>
              <a:t/>
            </a:r>
          </a:p>
        </p:txBody>
      </p:sp>
      <p:sp>
        <p:nvSpPr>
          <p:cNvPr id="578" name="Titre"/>
          <p:cNvSpPr txBox="1"/>
          <p:nvPr>
            <p:ph type="title" hasCustomPrompt="1"/>
          </p:nvPr>
        </p:nvSpPr>
        <p:spPr>
          <a:xfrm>
            <a:off x="431801" y="910401"/>
            <a:ext cx="11233151" cy="719989"/>
          </a:xfrm>
          <a:prstGeom prst="rect">
            <a:avLst/>
          </a:prstGeom>
          <a:ln w="12700">
            <a:noFill/>
            <a:miter lim="400000"/>
          </a:ln>
        </p:spPr>
        <p:txBody>
          <a:bodyPr lIns="45719" tIns="45719" rIns="45719" bIns="45719"/>
          <a:lstStyle>
            <a:lvl1pPr indent="19050">
              <a:defRPr sz="3300">
                <a:solidFill>
                  <a:srgbClr val="002060"/>
                </a:solidFill>
              </a:defRPr>
            </a:lvl1pPr>
          </a:lstStyle>
          <a:p>
            <a:pPr/>
            <a:r>
              <a:t>Titre</a:t>
            </a:r>
          </a:p>
        </p:txBody>
      </p:sp>
      <p:sp>
        <p:nvSpPr>
          <p:cNvPr id="579" name="Espace réservé du texte 11"/>
          <p:cNvSpPr/>
          <p:nvPr>
            <p:ph type="body" sz="quarter" idx="21" hasCustomPrompt="1"/>
          </p:nvPr>
        </p:nvSpPr>
        <p:spPr>
          <a:xfrm>
            <a:off x="431371" y="2276872"/>
            <a:ext cx="3408628" cy="3840427"/>
          </a:xfrm>
          <a:prstGeom prst="rect">
            <a:avLst/>
          </a:prstGeom>
        </p:spPr>
        <p:txBody>
          <a:bodyPr>
            <a:normAutofit fontScale="100000" lnSpcReduction="0"/>
          </a:bodyPr>
          <a:lstStyle/>
          <a:p>
            <a:pPr/>
            <a:r>
              <a:t>Texte de niveau 1
Texte de niveau 2
Texte de niveau 3
Texte de niveau 4
Texte de niveau 5</a:t>
            </a:r>
          </a:p>
        </p:txBody>
      </p:sp>
      <p:sp>
        <p:nvSpPr>
          <p:cNvPr id="580" name="Espace réservé du texte 11"/>
          <p:cNvSpPr/>
          <p:nvPr>
            <p:ph type="body" sz="quarter" idx="22" hasCustomPrompt="1"/>
          </p:nvPr>
        </p:nvSpPr>
        <p:spPr>
          <a:xfrm>
            <a:off x="4367807" y="2276872"/>
            <a:ext cx="3360001" cy="3840427"/>
          </a:xfrm>
          <a:prstGeom prst="rect">
            <a:avLst/>
          </a:prstGeom>
        </p:spPr>
        <p:txBody>
          <a:bodyPr>
            <a:normAutofit fontScale="100000" lnSpcReduction="0"/>
          </a:bodyPr>
          <a:lstStyle/>
          <a:p>
            <a:pPr/>
            <a:r>
              <a:t>Texte de niveau 1
Texte de niveau 2
Texte de niveau 3
Texte de niveau 4
Texte de niveau 5</a:t>
            </a:r>
          </a:p>
        </p:txBody>
      </p:sp>
      <p:sp>
        <p:nvSpPr>
          <p:cNvPr id="581" name="Espace réservé du texte 11"/>
          <p:cNvSpPr/>
          <p:nvPr>
            <p:ph type="body" sz="quarter" idx="23" hasCustomPrompt="1"/>
          </p:nvPr>
        </p:nvSpPr>
        <p:spPr>
          <a:xfrm>
            <a:off x="8304245" y="2276872"/>
            <a:ext cx="3360001" cy="3840427"/>
          </a:xfrm>
          <a:prstGeom prst="rect">
            <a:avLst/>
          </a:prstGeom>
        </p:spPr>
        <p:txBody>
          <a:bodyPr>
            <a:normAutofit fontScale="100000" lnSpcReduction="0"/>
          </a:bodyPr>
          <a:lstStyle/>
          <a:p>
            <a:pPr/>
            <a:r>
              <a:t>Texte de niveau 1
Texte de niveau 2
Texte de niveau 3
Texte de niveau 4
Texte de niveau 5</a:t>
            </a:r>
          </a:p>
        </p:txBody>
      </p:sp>
    </p:spTree>
  </p:cSld>
  <p:clrMapOvr>
    <a:masterClrMapping/>
  </p:clrMapOvr>
  <p:transition xmlns:p14="http://schemas.microsoft.com/office/powerpoint/2010/main" spd="med" advClick="1"/>
</p:sldLayout>
</file>

<file path=ppt/slideLayouts/slideLayout5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re, sous-titre, textes 3 et image ">
    <p:spTree>
      <p:nvGrpSpPr>
        <p:cNvPr id="1" name=""/>
        <p:cNvGrpSpPr/>
        <p:nvPr/>
      </p:nvGrpSpPr>
      <p:grpSpPr>
        <a:xfrm>
          <a:off x="0" y="0"/>
          <a:ext cx="0" cy="0"/>
          <a:chOff x="0" y="0"/>
          <a:chExt cx="0" cy="0"/>
        </a:xfrm>
      </p:grpSpPr>
      <p:sp>
        <p:nvSpPr>
          <p:cNvPr id="588" name="Numéro de diapositive"/>
          <p:cNvSpPr txBox="1"/>
          <p:nvPr>
            <p:ph type="sldNum" sz="quarter" idx="2"/>
          </p:nvPr>
        </p:nvSpPr>
        <p:spPr>
          <a:xfrm>
            <a:off x="11510988" y="6633775"/>
            <a:ext cx="153964" cy="135546"/>
          </a:xfrm>
          <a:prstGeom prst="rect">
            <a:avLst/>
          </a:prstGeom>
        </p:spPr>
        <p:txBody>
          <a:bodyPr/>
          <a:lstStyle>
            <a:lvl1pPr>
              <a:defRPr>
                <a:solidFill>
                  <a:srgbClr val="000000"/>
                </a:solidFill>
              </a:defRPr>
            </a:lvl1pPr>
          </a:lstStyle>
          <a:p>
            <a:pPr/>
            <a:fld id="{86CB4B4D-7CA3-9044-876B-883B54F8677D}" type="slidenum"/>
          </a:p>
        </p:txBody>
      </p:sp>
      <p:sp>
        <p:nvSpPr>
          <p:cNvPr id="589" name="Texte niveau 1…"/>
          <p:cNvSpPr txBox="1"/>
          <p:nvPr>
            <p:ph type="body" sz="quarter" idx="1" hasCustomPrompt="1"/>
          </p:nvPr>
        </p:nvSpPr>
        <p:spPr>
          <a:xfrm>
            <a:off x="431371" y="2276872"/>
            <a:ext cx="3360000" cy="3840427"/>
          </a:xfrm>
          <a:prstGeom prst="rect">
            <a:avLst/>
          </a:prstGeom>
        </p:spPr>
        <p:txBody>
          <a:bodyPr>
            <a:normAutofit fontScale="100000" lnSpcReduction="0"/>
          </a:bodyPr>
          <a:lstStyle/>
          <a:p>
            <a:pPr/>
            <a:r>
              <a:t>Texte de niveau 1</a:t>
            </a:r>
          </a:p>
          <a:p>
            <a:pPr lvl="1"/>
            <a:r>
              <a:t/>
            </a:r>
          </a:p>
          <a:p>
            <a:pPr lvl="2"/>
            <a:r>
              <a:t/>
            </a:r>
          </a:p>
          <a:p>
            <a:pPr lvl="3"/>
            <a:r>
              <a:t/>
            </a:r>
          </a:p>
          <a:p>
            <a:pPr lvl="4"/>
            <a:r>
              <a:t/>
            </a:r>
          </a:p>
        </p:txBody>
      </p:sp>
      <p:sp>
        <p:nvSpPr>
          <p:cNvPr id="590" name="Espace réservé du texte 7"/>
          <p:cNvSpPr/>
          <p:nvPr>
            <p:ph type="body" sz="quarter" idx="21" hasCustomPrompt="1"/>
          </p:nvPr>
        </p:nvSpPr>
        <p:spPr>
          <a:xfrm>
            <a:off x="431801" y="1664905"/>
            <a:ext cx="11232820" cy="323936"/>
          </a:xfrm>
          <a:prstGeom prst="rect">
            <a:avLst/>
          </a:prstGeom>
        </p:spPr>
        <p:txBody>
          <a:bodyPr>
            <a:normAutofit fontScale="100000" lnSpcReduction="0"/>
          </a:bodyPr>
          <a:lstStyle>
            <a:lvl1pPr indent="126996">
              <a:spcBef>
                <a:spcPts val="1000"/>
              </a:spcBef>
              <a:defRPr b="1" sz="2000">
                <a:solidFill>
                  <a:srgbClr val="808080"/>
                </a:solidFill>
              </a:defRPr>
            </a:lvl1pPr>
          </a:lstStyle>
          <a:p>
            <a:pPr/>
            <a:r>
              <a:t>Sous-titre</a:t>
            </a:r>
          </a:p>
        </p:txBody>
      </p:sp>
      <p:sp>
        <p:nvSpPr>
          <p:cNvPr id="591" name="Titre"/>
          <p:cNvSpPr txBox="1"/>
          <p:nvPr>
            <p:ph type="title" hasCustomPrompt="1"/>
          </p:nvPr>
        </p:nvSpPr>
        <p:spPr>
          <a:xfrm>
            <a:off x="431801" y="910401"/>
            <a:ext cx="11233151" cy="719989"/>
          </a:xfrm>
          <a:prstGeom prst="rect">
            <a:avLst/>
          </a:prstGeom>
          <a:ln w="12700">
            <a:noFill/>
            <a:miter lim="400000"/>
          </a:ln>
        </p:spPr>
        <p:txBody>
          <a:bodyPr lIns="45719" tIns="45719" rIns="45719" bIns="45719"/>
          <a:lstStyle>
            <a:lvl1pPr indent="19050">
              <a:defRPr sz="3300">
                <a:solidFill>
                  <a:srgbClr val="002060"/>
                </a:solidFill>
              </a:defRPr>
            </a:lvl1pPr>
          </a:lstStyle>
          <a:p>
            <a:pPr/>
            <a:r>
              <a:t>Titre</a:t>
            </a:r>
          </a:p>
        </p:txBody>
      </p:sp>
      <p:sp>
        <p:nvSpPr>
          <p:cNvPr id="592" name="Espace réservé pour une image  7"/>
          <p:cNvSpPr/>
          <p:nvPr>
            <p:ph type="pic" sz="half" idx="22"/>
          </p:nvPr>
        </p:nvSpPr>
        <p:spPr>
          <a:xfrm>
            <a:off x="4175786" y="2276872"/>
            <a:ext cx="7488834" cy="3840427"/>
          </a:xfrm>
          <a:prstGeom prst="rect">
            <a:avLst/>
          </a:prstGeom>
        </p:spPr>
        <p:txBody>
          <a:bodyPr lIns="91439" tIns="45719" rIns="91439" bIns="45719"/>
          <a:lstStyle/>
          <a:p>
            <a:pPr/>
          </a:p>
        </p:txBody>
      </p:sp>
    </p:spTree>
  </p:cSld>
  <p:clrMapOvr>
    <a:masterClrMapping/>
  </p:clrMapOvr>
  <p:transition xmlns:p14="http://schemas.microsoft.com/office/powerpoint/2010/main" spd="med" advClick="1"/>
</p:sldLayout>
</file>

<file path=ppt/slideLayouts/slideLayout5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1_Titre, sous-titre, textes 3, et graphique ">
    <p:spTree>
      <p:nvGrpSpPr>
        <p:cNvPr id="1" name=""/>
        <p:cNvGrpSpPr/>
        <p:nvPr/>
      </p:nvGrpSpPr>
      <p:grpSpPr>
        <a:xfrm>
          <a:off x="0" y="0"/>
          <a:ext cx="0" cy="0"/>
          <a:chOff x="0" y="0"/>
          <a:chExt cx="0" cy="0"/>
        </a:xfrm>
      </p:grpSpPr>
      <p:sp>
        <p:nvSpPr>
          <p:cNvPr id="599" name="Numéro de diapositive"/>
          <p:cNvSpPr txBox="1"/>
          <p:nvPr>
            <p:ph type="sldNum" sz="quarter" idx="2"/>
          </p:nvPr>
        </p:nvSpPr>
        <p:spPr>
          <a:xfrm>
            <a:off x="11510988" y="6633775"/>
            <a:ext cx="153964" cy="135546"/>
          </a:xfrm>
          <a:prstGeom prst="rect">
            <a:avLst/>
          </a:prstGeom>
        </p:spPr>
        <p:txBody>
          <a:bodyPr/>
          <a:lstStyle>
            <a:lvl1pPr>
              <a:defRPr>
                <a:solidFill>
                  <a:srgbClr val="000000"/>
                </a:solidFill>
              </a:defRPr>
            </a:lvl1pPr>
          </a:lstStyle>
          <a:p>
            <a:pPr/>
            <a:fld id="{86CB4B4D-7CA3-9044-876B-883B54F8677D}" type="slidenum"/>
          </a:p>
        </p:txBody>
      </p:sp>
      <p:sp>
        <p:nvSpPr>
          <p:cNvPr id="600" name="Texte niveau 1…"/>
          <p:cNvSpPr txBox="1"/>
          <p:nvPr>
            <p:ph type="body" sz="quarter" idx="1" hasCustomPrompt="1"/>
          </p:nvPr>
        </p:nvSpPr>
        <p:spPr>
          <a:xfrm>
            <a:off x="8304245" y="2276872"/>
            <a:ext cx="3360001" cy="3840427"/>
          </a:xfrm>
          <a:prstGeom prst="rect">
            <a:avLst/>
          </a:prstGeom>
        </p:spPr>
        <p:txBody>
          <a:bodyPr>
            <a:normAutofit fontScale="100000" lnSpcReduction="0"/>
          </a:bodyPr>
          <a:lstStyle/>
          <a:p>
            <a:pPr/>
            <a:r>
              <a:t>Texte de niveau 1</a:t>
            </a:r>
          </a:p>
          <a:p>
            <a:pPr lvl="1"/>
            <a:r>
              <a:t/>
            </a:r>
          </a:p>
          <a:p>
            <a:pPr lvl="2"/>
            <a:r>
              <a:t/>
            </a:r>
          </a:p>
          <a:p>
            <a:pPr lvl="3"/>
            <a:r>
              <a:t/>
            </a:r>
          </a:p>
          <a:p>
            <a:pPr lvl="4"/>
            <a:r>
              <a:t/>
            </a:r>
          </a:p>
        </p:txBody>
      </p:sp>
      <p:sp>
        <p:nvSpPr>
          <p:cNvPr id="601" name="Espace réservé du texte 7"/>
          <p:cNvSpPr/>
          <p:nvPr>
            <p:ph type="body" sz="quarter" idx="21" hasCustomPrompt="1"/>
          </p:nvPr>
        </p:nvSpPr>
        <p:spPr>
          <a:xfrm>
            <a:off x="431801" y="1664905"/>
            <a:ext cx="11232820" cy="323936"/>
          </a:xfrm>
          <a:prstGeom prst="rect">
            <a:avLst/>
          </a:prstGeom>
        </p:spPr>
        <p:txBody>
          <a:bodyPr>
            <a:normAutofit fontScale="100000" lnSpcReduction="0"/>
          </a:bodyPr>
          <a:lstStyle>
            <a:lvl1pPr indent="126996">
              <a:spcBef>
                <a:spcPts val="1000"/>
              </a:spcBef>
              <a:defRPr b="1" sz="2000">
                <a:solidFill>
                  <a:srgbClr val="808080"/>
                </a:solidFill>
              </a:defRPr>
            </a:lvl1pPr>
          </a:lstStyle>
          <a:p>
            <a:pPr/>
            <a:r>
              <a:t>Sous-titre</a:t>
            </a:r>
          </a:p>
        </p:txBody>
      </p:sp>
      <p:sp>
        <p:nvSpPr>
          <p:cNvPr id="602" name="Titre"/>
          <p:cNvSpPr txBox="1"/>
          <p:nvPr>
            <p:ph type="title" hasCustomPrompt="1"/>
          </p:nvPr>
        </p:nvSpPr>
        <p:spPr>
          <a:xfrm>
            <a:off x="431801" y="910401"/>
            <a:ext cx="11233151" cy="719989"/>
          </a:xfrm>
          <a:prstGeom prst="rect">
            <a:avLst/>
          </a:prstGeom>
          <a:ln w="12700">
            <a:noFill/>
            <a:miter lim="400000"/>
          </a:ln>
        </p:spPr>
        <p:txBody>
          <a:bodyPr lIns="45719" tIns="45719" rIns="45719" bIns="45719"/>
          <a:lstStyle>
            <a:lvl1pPr indent="19050">
              <a:defRPr sz="3300">
                <a:solidFill>
                  <a:srgbClr val="002060"/>
                </a:solidFill>
              </a:defRPr>
            </a:lvl1pPr>
          </a:lstStyle>
          <a:p>
            <a:pPr/>
            <a:r>
              <a:t>Titre</a:t>
            </a:r>
          </a:p>
        </p:txBody>
      </p:sp>
    </p:spTree>
  </p:cSld>
  <p:clrMapOvr>
    <a:masterClrMapping/>
  </p:clrMapOvr>
  <p:transition xmlns:p14="http://schemas.microsoft.com/office/powerpoint/2010/main" spd="med" advClick="1"/>
</p:sldLayout>
</file>

<file path=ppt/slideLayouts/slideLayout5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Titre et sous-titre">
    <p:spTree>
      <p:nvGrpSpPr>
        <p:cNvPr id="1" name=""/>
        <p:cNvGrpSpPr/>
        <p:nvPr/>
      </p:nvGrpSpPr>
      <p:grpSpPr>
        <a:xfrm>
          <a:off x="0" y="0"/>
          <a:ext cx="0" cy="0"/>
          <a:chOff x="0" y="0"/>
          <a:chExt cx="0" cy="0"/>
        </a:xfrm>
      </p:grpSpPr>
      <p:sp>
        <p:nvSpPr>
          <p:cNvPr id="609" name="Texte niveau 1…"/>
          <p:cNvSpPr txBox="1"/>
          <p:nvPr>
            <p:ph type="body" idx="1" hasCustomPrompt="1"/>
          </p:nvPr>
        </p:nvSpPr>
        <p:spPr>
          <a:xfrm>
            <a:off x="431800" y="2852935"/>
            <a:ext cx="11232000" cy="3057633"/>
          </a:xfrm>
          <a:prstGeom prst="rect">
            <a:avLst/>
          </a:prstGeom>
        </p:spPr>
        <p:txBody>
          <a:bodyPr>
            <a:normAutofit fontScale="100000" lnSpcReduction="0"/>
          </a:bodyPr>
          <a:lstStyle>
            <a:lvl1pPr>
              <a:lnSpc>
                <a:spcPct val="90000"/>
              </a:lnSpc>
              <a:spcBef>
                <a:spcPts val="0"/>
              </a:spcBef>
              <a:defRPr b="1" cap="all" sz="4300">
                <a:solidFill>
                  <a:srgbClr val="002060"/>
                </a:solidFill>
              </a:defRPr>
            </a:lvl1pPr>
            <a:lvl2pPr marL="0" indent="122763">
              <a:lnSpc>
                <a:spcPct val="90000"/>
              </a:lnSpc>
              <a:spcBef>
                <a:spcPts val="0"/>
              </a:spcBef>
              <a:buSzTx/>
              <a:buNone/>
              <a:defRPr b="1" cap="all" sz="4300">
                <a:solidFill>
                  <a:srgbClr val="002060"/>
                </a:solidFill>
              </a:defRPr>
            </a:lvl2pPr>
            <a:lvl3pPr marL="1236106" indent="-756118">
              <a:lnSpc>
                <a:spcPct val="90000"/>
              </a:lnSpc>
              <a:spcBef>
                <a:spcPts val="0"/>
              </a:spcBef>
              <a:defRPr b="1" cap="all" sz="4300">
                <a:solidFill>
                  <a:srgbClr val="002060"/>
                </a:solidFill>
              </a:defRPr>
            </a:lvl3pPr>
            <a:lvl4pPr marL="1702936" indent="-982954">
              <a:lnSpc>
                <a:spcPct val="90000"/>
              </a:lnSpc>
              <a:spcBef>
                <a:spcPts val="0"/>
              </a:spcBef>
              <a:defRPr b="1" cap="all" sz="4300">
                <a:solidFill>
                  <a:srgbClr val="002060"/>
                </a:solidFill>
              </a:defRPr>
            </a:lvl4pPr>
            <a:lvl5pPr marL="2100146" indent="-1092171">
              <a:lnSpc>
                <a:spcPct val="90000"/>
              </a:lnSpc>
              <a:spcBef>
                <a:spcPts val="0"/>
              </a:spcBef>
              <a:defRPr b="1" cap="all" sz="4300">
                <a:solidFill>
                  <a:srgbClr val="002060"/>
                </a:solidFill>
              </a:defRPr>
            </a:lvl5pPr>
          </a:lstStyle>
          <a:p>
            <a:pPr/>
            <a:r>
              <a:t>Titre</a:t>
            </a:r>
          </a:p>
          <a:p>
            <a:pPr lvl="1"/>
            <a:r>
              <a:t/>
            </a:r>
          </a:p>
          <a:p>
            <a:pPr lvl="2"/>
            <a:r>
              <a:t/>
            </a:r>
          </a:p>
          <a:p>
            <a:pPr lvl="3"/>
            <a:r>
              <a:t/>
            </a:r>
          </a:p>
          <a:p>
            <a:pPr lvl="4"/>
            <a:r>
              <a:t/>
            </a:r>
          </a:p>
        </p:txBody>
      </p:sp>
      <p:sp>
        <p:nvSpPr>
          <p:cNvPr id="610" name="Numéro de diapositive"/>
          <p:cNvSpPr txBox="1"/>
          <p:nvPr>
            <p:ph type="sldNum" sz="quarter" idx="2"/>
          </p:nvPr>
        </p:nvSpPr>
        <p:spPr>
          <a:xfrm>
            <a:off x="11510988" y="6627585"/>
            <a:ext cx="153964" cy="135546"/>
          </a:xfrm>
          <a:prstGeom prst="rect">
            <a:avLst/>
          </a:prstGeom>
        </p:spPr>
        <p:txBody>
          <a:bodyPr/>
          <a:lstStyle>
            <a:lvl1pPr>
              <a:defRPr>
                <a:solidFill>
                  <a:srgbClr val="000000"/>
                </a:solidFill>
              </a:defRPr>
            </a:lvl1pPr>
          </a:lstStyle>
          <a:p>
            <a:pPr/>
            <a:fld id="{86CB4B4D-7CA3-9044-876B-883B54F8677D}" type="slidenum"/>
          </a:p>
        </p:txBody>
      </p:sp>
      <p:pic>
        <p:nvPicPr>
          <p:cNvPr id="611" name="Image 7" descr="Image 7"/>
          <p:cNvPicPr>
            <a:picLocks noChangeAspect="1"/>
          </p:cNvPicPr>
          <p:nvPr/>
        </p:nvPicPr>
        <p:blipFill>
          <a:blip r:embed="rId2">
            <a:extLst/>
          </a:blip>
          <a:stretch>
            <a:fillRect/>
          </a:stretch>
        </p:blipFill>
        <p:spPr>
          <a:xfrm>
            <a:off x="335360" y="270433"/>
            <a:ext cx="2884069" cy="1859132"/>
          </a:xfrm>
          <a:prstGeom prst="rect">
            <a:avLst/>
          </a:prstGeom>
          <a:ln w="12700">
            <a:miter lim="400000"/>
          </a:ln>
        </p:spPr>
      </p:pic>
      <p:sp>
        <p:nvSpPr>
          <p:cNvPr id="612" name="Connecteur droit 8"/>
          <p:cNvSpPr/>
          <p:nvPr/>
        </p:nvSpPr>
        <p:spPr>
          <a:xfrm>
            <a:off x="431800" y="6309319"/>
            <a:ext cx="11424841" cy="1"/>
          </a:xfrm>
          <a:prstGeom prst="line">
            <a:avLst/>
          </a:prstGeom>
          <a:ln w="12700">
            <a:solidFill>
              <a:srgbClr val="484D7A"/>
            </a:solidFill>
          </a:ln>
        </p:spPr>
        <p:txBody>
          <a:bodyPr lIns="45719" rIns="45719"/>
          <a:lstStyle/>
          <a:p>
            <a:pPr/>
          </a:p>
        </p:txBody>
      </p:sp>
      <p:sp>
        <p:nvSpPr>
          <p:cNvPr id="613" name="Connecteur droit 9"/>
          <p:cNvSpPr/>
          <p:nvPr/>
        </p:nvSpPr>
        <p:spPr>
          <a:xfrm>
            <a:off x="420937" y="6421016"/>
            <a:ext cx="11339694" cy="1"/>
          </a:xfrm>
          <a:prstGeom prst="line">
            <a:avLst/>
          </a:prstGeom>
          <a:ln w="12700">
            <a:solidFill>
              <a:srgbClr val="F48F70"/>
            </a:solidFill>
          </a:ln>
        </p:spPr>
        <p:txBody>
          <a:bodyPr lIns="45719" rIns="45719"/>
          <a:lstStyle/>
          <a:p>
            <a:pPr/>
          </a:p>
        </p:txBody>
      </p:sp>
      <p:sp>
        <p:nvSpPr>
          <p:cNvPr id="614" name="Connecteur droit 14"/>
          <p:cNvSpPr/>
          <p:nvPr/>
        </p:nvSpPr>
        <p:spPr>
          <a:xfrm flipV="1">
            <a:off x="11856639" y="3717032"/>
            <a:ext cx="1" cy="2592289"/>
          </a:xfrm>
          <a:prstGeom prst="line">
            <a:avLst/>
          </a:prstGeom>
          <a:ln w="12700">
            <a:solidFill>
              <a:srgbClr val="484D7A"/>
            </a:solidFill>
          </a:ln>
        </p:spPr>
        <p:txBody>
          <a:bodyPr lIns="45719" rIns="45719"/>
          <a:lstStyle/>
          <a:p>
            <a:pPr/>
          </a:p>
        </p:txBody>
      </p:sp>
      <p:sp>
        <p:nvSpPr>
          <p:cNvPr id="615" name="Connecteur droit 16"/>
          <p:cNvSpPr/>
          <p:nvPr/>
        </p:nvSpPr>
        <p:spPr>
          <a:xfrm flipV="1">
            <a:off x="11760628" y="3044957"/>
            <a:ext cx="1" cy="3376062"/>
          </a:xfrm>
          <a:prstGeom prst="line">
            <a:avLst/>
          </a:prstGeom>
          <a:ln w="12700">
            <a:solidFill>
              <a:srgbClr val="F48F70"/>
            </a:solidFill>
          </a:ln>
        </p:spPr>
        <p:txBody>
          <a:bodyPr lIns="45719" rIns="45719"/>
          <a:lstStyle/>
          <a:p>
            <a:pPr/>
          </a:p>
        </p:txBody>
      </p:sp>
    </p:spTree>
  </p:cSld>
  <p:clrMapOvr>
    <a:masterClrMapping/>
  </p:clrMapOvr>
  <p:transition xmlns:p14="http://schemas.microsoft.com/office/powerpoint/2010/main" spd="med" advClick="1"/>
</p:sldLayout>
</file>

<file path=ppt/slideLayouts/slideLayout5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Chapitre">
    <p:spTree>
      <p:nvGrpSpPr>
        <p:cNvPr id="1" name=""/>
        <p:cNvGrpSpPr/>
        <p:nvPr/>
      </p:nvGrpSpPr>
      <p:grpSpPr>
        <a:xfrm>
          <a:off x="0" y="0"/>
          <a:ext cx="0" cy="0"/>
          <a:chOff x="0" y="0"/>
          <a:chExt cx="0" cy="0"/>
        </a:xfrm>
      </p:grpSpPr>
      <p:sp>
        <p:nvSpPr>
          <p:cNvPr id="622" name="Espace réservé pour une image  7"/>
          <p:cNvSpPr/>
          <p:nvPr>
            <p:ph type="pic" idx="21"/>
          </p:nvPr>
        </p:nvSpPr>
        <p:spPr>
          <a:xfrm>
            <a:off x="0" y="984000"/>
            <a:ext cx="12192000" cy="5925278"/>
          </a:xfrm>
          <a:prstGeom prst="rect">
            <a:avLst/>
          </a:prstGeom>
        </p:spPr>
        <p:txBody>
          <a:bodyPr lIns="91439" tIns="45719" rIns="91439" bIns="45719"/>
          <a:lstStyle/>
          <a:p>
            <a:pPr/>
          </a:p>
        </p:txBody>
      </p:sp>
      <p:sp>
        <p:nvSpPr>
          <p:cNvPr id="623" name="Titre"/>
          <p:cNvSpPr txBox="1"/>
          <p:nvPr>
            <p:ph type="title" hasCustomPrompt="1"/>
          </p:nvPr>
        </p:nvSpPr>
        <p:spPr>
          <a:prstGeom prst="rect">
            <a:avLst/>
          </a:prstGeom>
        </p:spPr>
        <p:txBody>
          <a:bodyPr/>
          <a:lstStyle/>
          <a:p>
            <a:pPr/>
            <a:r>
              <a:t>Titre</a:t>
            </a:r>
          </a:p>
        </p:txBody>
      </p:sp>
      <p:sp>
        <p:nvSpPr>
          <p:cNvPr id="624" name="Numéro de diapositive"/>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5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Couverture">
    <p:spTree>
      <p:nvGrpSpPr>
        <p:cNvPr id="1" name=""/>
        <p:cNvGrpSpPr/>
        <p:nvPr/>
      </p:nvGrpSpPr>
      <p:grpSpPr>
        <a:xfrm>
          <a:off x="0" y="0"/>
          <a:ext cx="0" cy="0"/>
          <a:chOff x="0" y="0"/>
          <a:chExt cx="0" cy="0"/>
        </a:xfrm>
      </p:grpSpPr>
      <p:sp>
        <p:nvSpPr>
          <p:cNvPr id="631" name="Numéro de diapositive"/>
          <p:cNvSpPr txBox="1"/>
          <p:nvPr>
            <p:ph type="sldNum" sz="quarter" idx="2"/>
          </p:nvPr>
        </p:nvSpPr>
        <p:spPr>
          <a:xfrm>
            <a:off x="0" y="6669737"/>
            <a:ext cx="240001" cy="136526"/>
          </a:xfrm>
          <a:prstGeom prst="rect">
            <a:avLst/>
          </a:prstGeom>
          <a:ln w="9525">
            <a:solidFill>
              <a:srgbClr val="000000">
                <a:alpha val="0"/>
              </a:srgbClr>
            </a:solidFill>
            <a:round/>
          </a:ln>
        </p:spPr>
        <p:txBody>
          <a:bodyPr wrap="square"/>
          <a:lstStyle>
            <a:lvl1pPr>
              <a:defRPr sz="100">
                <a:solidFill>
                  <a:srgbClr val="000000">
                    <a:alpha val="0"/>
                  </a:srgbClr>
                </a:solidFill>
              </a:defRPr>
            </a:lvl1pPr>
          </a:lstStyle>
          <a:p>
            <a:pPr/>
            <a:fld id="{86CB4B4D-7CA3-9044-876B-883B54F8677D}" type="slidenum"/>
          </a:p>
        </p:txBody>
      </p:sp>
      <p:sp>
        <p:nvSpPr>
          <p:cNvPr id="632" name="Titre"/>
          <p:cNvSpPr txBox="1"/>
          <p:nvPr>
            <p:ph type="title" hasCustomPrompt="1"/>
          </p:nvPr>
        </p:nvSpPr>
        <p:spPr>
          <a:xfrm>
            <a:off x="0" y="0"/>
            <a:ext cx="240001" cy="240001"/>
          </a:xfrm>
          <a:prstGeom prst="rect">
            <a:avLst/>
          </a:prstGeom>
          <a:ln w="9525">
            <a:solidFill>
              <a:srgbClr val="000000">
                <a:alpha val="0"/>
              </a:srgbClr>
            </a:solidFill>
          </a:ln>
        </p:spPr>
        <p:txBody>
          <a:bodyPr lIns="45719" tIns="45719" rIns="45719" bIns="45719"/>
          <a:lstStyle>
            <a:lvl1pPr indent="19050">
              <a:defRPr sz="100">
                <a:solidFill>
                  <a:srgbClr val="000000">
                    <a:alpha val="0"/>
                  </a:srgbClr>
                </a:solidFill>
              </a:defRPr>
            </a:lvl1pPr>
          </a:lstStyle>
          <a:p>
            <a:pPr/>
            <a:r>
              <a:t>Titre</a:t>
            </a:r>
          </a:p>
        </p:txBody>
      </p:sp>
      <p:pic>
        <p:nvPicPr>
          <p:cNvPr id="633" name="Image 7" descr="Image 7"/>
          <p:cNvPicPr>
            <a:picLocks noChangeAspect="1"/>
          </p:cNvPicPr>
          <p:nvPr/>
        </p:nvPicPr>
        <p:blipFill>
          <a:blip r:embed="rId2">
            <a:extLst/>
          </a:blip>
          <a:stretch>
            <a:fillRect/>
          </a:stretch>
        </p:blipFill>
        <p:spPr>
          <a:xfrm>
            <a:off x="240907" y="303600"/>
            <a:ext cx="3052299" cy="1967577"/>
          </a:xfrm>
          <a:prstGeom prst="rect">
            <a:avLst/>
          </a:prstGeom>
          <a:ln w="12700">
            <a:miter lim="400000"/>
          </a:ln>
        </p:spPr>
      </p:pic>
      <p:sp>
        <p:nvSpPr>
          <p:cNvPr id="634" name="Espace réservé du titre 11"/>
          <p:cNvSpPr txBox="1"/>
          <p:nvPr/>
        </p:nvSpPr>
        <p:spPr>
          <a:xfrm>
            <a:off x="1019809" y="3717032"/>
            <a:ext cx="10583851" cy="1498034"/>
          </a:xfrm>
          <a:prstGeom prst="rect">
            <a:avLst/>
          </a:prstGeom>
          <a:ln w="12700">
            <a:miter lim="400000"/>
          </a:ln>
          <a:extLst>
            <a:ext uri="{C572A759-6A51-4108-AA02-DFA0A04FC94B}">
              <ma14:wrappingTextBoxFlag xmlns:ma14="http://schemas.microsoft.com/office/mac/drawingml/2011/main" val="1"/>
            </a:ext>
          </a:extLst>
        </p:spPr>
        <p:txBody>
          <a:bodyPr lIns="60960" tIns="60960" rIns="60960" bIns="60960" anchor="ctr">
            <a:normAutofit fontScale="100000" lnSpcReduction="0"/>
          </a:bodyPr>
          <a:lstStyle>
            <a:lvl1pPr indent="14287">
              <a:lnSpc>
                <a:spcPct val="90000"/>
              </a:lnSpc>
              <a:defRPr b="1" sz="3300">
                <a:latin typeface="Marianne"/>
                <a:ea typeface="Marianne"/>
                <a:cs typeface="Marianne"/>
                <a:sym typeface="Marianne"/>
              </a:defRPr>
            </a:lvl1pPr>
          </a:lstStyle>
          <a:p>
            <a:pPr/>
            <a:r>
              <a:t> </a:t>
            </a:r>
          </a:p>
        </p:txBody>
      </p:sp>
      <p:sp>
        <p:nvSpPr>
          <p:cNvPr id="635" name="Connecteur droit 13"/>
          <p:cNvSpPr/>
          <p:nvPr/>
        </p:nvSpPr>
        <p:spPr>
          <a:xfrm>
            <a:off x="431800" y="6309319"/>
            <a:ext cx="11424841" cy="1"/>
          </a:xfrm>
          <a:prstGeom prst="line">
            <a:avLst/>
          </a:prstGeom>
          <a:ln w="12700">
            <a:solidFill>
              <a:srgbClr val="484D7A"/>
            </a:solidFill>
          </a:ln>
        </p:spPr>
        <p:txBody>
          <a:bodyPr lIns="45719" rIns="45719"/>
          <a:lstStyle/>
          <a:p>
            <a:pPr/>
          </a:p>
        </p:txBody>
      </p:sp>
      <p:sp>
        <p:nvSpPr>
          <p:cNvPr id="636" name="Connecteur droit 14"/>
          <p:cNvSpPr/>
          <p:nvPr/>
        </p:nvSpPr>
        <p:spPr>
          <a:xfrm>
            <a:off x="420937" y="6421016"/>
            <a:ext cx="11339694" cy="1"/>
          </a:xfrm>
          <a:prstGeom prst="line">
            <a:avLst/>
          </a:prstGeom>
          <a:ln w="12700">
            <a:solidFill>
              <a:srgbClr val="F48F70"/>
            </a:solidFill>
          </a:ln>
        </p:spPr>
        <p:txBody>
          <a:bodyPr lIns="45719" rIns="45719"/>
          <a:lstStyle/>
          <a:p>
            <a:pPr/>
          </a:p>
        </p:txBody>
      </p:sp>
      <p:sp>
        <p:nvSpPr>
          <p:cNvPr id="637" name="Connecteur droit 15"/>
          <p:cNvSpPr/>
          <p:nvPr/>
        </p:nvSpPr>
        <p:spPr>
          <a:xfrm flipV="1">
            <a:off x="11856639" y="3717032"/>
            <a:ext cx="1" cy="2592289"/>
          </a:xfrm>
          <a:prstGeom prst="line">
            <a:avLst/>
          </a:prstGeom>
          <a:ln w="12700">
            <a:solidFill>
              <a:srgbClr val="484D7A"/>
            </a:solidFill>
          </a:ln>
        </p:spPr>
        <p:txBody>
          <a:bodyPr lIns="45719" rIns="45719"/>
          <a:lstStyle/>
          <a:p>
            <a:pPr/>
          </a:p>
        </p:txBody>
      </p:sp>
      <p:sp>
        <p:nvSpPr>
          <p:cNvPr id="638" name="Connecteur droit 16"/>
          <p:cNvSpPr/>
          <p:nvPr/>
        </p:nvSpPr>
        <p:spPr>
          <a:xfrm flipV="1">
            <a:off x="11760628" y="3044957"/>
            <a:ext cx="1" cy="3376062"/>
          </a:xfrm>
          <a:prstGeom prst="line">
            <a:avLst/>
          </a:prstGeom>
          <a:ln w="12700">
            <a:solidFill>
              <a:srgbClr val="F48F70"/>
            </a:solidFill>
          </a:ln>
        </p:spPr>
        <p:txBody>
          <a:bodyPr lIns="45719" rIns="45719"/>
          <a:lstStyle/>
          <a:p>
            <a:pPr/>
          </a:p>
        </p:txBody>
      </p:sp>
    </p:spTree>
  </p:cSld>
  <p:clrMapOvr>
    <a:masterClrMapping/>
  </p:clrMapOvr>
  <p:transition xmlns:p14="http://schemas.microsoft.com/office/powerpoint/2010/main" spd="med" advClick="1"/>
</p:sldLayout>
</file>

<file path=ppt/slideLayouts/slideLayout5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1_slide">
    <p:spTree>
      <p:nvGrpSpPr>
        <p:cNvPr id="1" name=""/>
        <p:cNvGrpSpPr/>
        <p:nvPr/>
      </p:nvGrpSpPr>
      <p:grpSpPr>
        <a:xfrm>
          <a:off x="0" y="0"/>
          <a:ext cx="0" cy="0"/>
          <a:chOff x="0" y="0"/>
          <a:chExt cx="0" cy="0"/>
        </a:xfrm>
      </p:grpSpPr>
      <p:sp>
        <p:nvSpPr>
          <p:cNvPr id="645" name="Numéro de diapositive"/>
          <p:cNvSpPr txBox="1"/>
          <p:nvPr>
            <p:ph type="sldNum" sz="quarter" idx="2"/>
          </p:nvPr>
        </p:nvSpPr>
        <p:spPr>
          <a:xfrm>
            <a:off x="11510988" y="6633775"/>
            <a:ext cx="153964" cy="135546"/>
          </a:xfrm>
          <a:prstGeom prst="rect">
            <a:avLst/>
          </a:prstGeom>
        </p:spPr>
        <p:txBody>
          <a:bodyPr/>
          <a:lstStyle>
            <a:lvl1pPr>
              <a:defRPr>
                <a:solidFill>
                  <a:srgbClr val="000000"/>
                </a:solidFill>
              </a:defRPr>
            </a:lvl1pPr>
          </a:lstStyle>
          <a:p>
            <a:pPr/>
            <a:fld id="{86CB4B4D-7CA3-9044-876B-883B54F8677D}" type="slidenum"/>
          </a:p>
        </p:txBody>
      </p:sp>
      <p:sp>
        <p:nvSpPr>
          <p:cNvPr id="646" name="Texte niveau 1…"/>
          <p:cNvSpPr txBox="1"/>
          <p:nvPr>
            <p:ph type="body" sz="quarter" idx="1" hasCustomPrompt="1"/>
          </p:nvPr>
        </p:nvSpPr>
        <p:spPr>
          <a:xfrm>
            <a:off x="431801" y="1664905"/>
            <a:ext cx="11232820" cy="323936"/>
          </a:xfrm>
          <a:prstGeom prst="rect">
            <a:avLst/>
          </a:prstGeom>
        </p:spPr>
        <p:txBody>
          <a:bodyPr>
            <a:normAutofit fontScale="100000" lnSpcReduction="0"/>
          </a:bodyPr>
          <a:lstStyle>
            <a:lvl1pPr indent="126996">
              <a:spcBef>
                <a:spcPts val="1000"/>
              </a:spcBef>
              <a:defRPr b="1" sz="2000">
                <a:solidFill>
                  <a:srgbClr val="808080"/>
                </a:solidFill>
              </a:defRPr>
            </a:lvl1pPr>
            <a:lvl2pPr marL="594284" indent="-239993">
              <a:spcBef>
                <a:spcPts val="1000"/>
              </a:spcBef>
              <a:buAutoNum type="alphaLcPeriod" startAt="1"/>
              <a:defRPr b="1" sz="2000">
                <a:solidFill>
                  <a:srgbClr val="808080"/>
                </a:solidFill>
              </a:defRPr>
            </a:lvl2pPr>
            <a:lvl3pPr marL="945968" indent="-351683">
              <a:spcBef>
                <a:spcPts val="1000"/>
              </a:spcBef>
              <a:defRPr b="1" sz="2000">
                <a:solidFill>
                  <a:srgbClr val="808080"/>
                </a:solidFill>
              </a:defRPr>
            </a:lvl3pPr>
            <a:lvl4pPr marL="1291467" indent="-457187">
              <a:spcBef>
                <a:spcPts val="1000"/>
              </a:spcBef>
              <a:defRPr b="1" sz="2000">
                <a:solidFill>
                  <a:srgbClr val="808080"/>
                </a:solidFill>
              </a:defRPr>
            </a:lvl4pPr>
            <a:lvl5pPr marL="1630258" indent="-507986">
              <a:spcBef>
                <a:spcPts val="1000"/>
              </a:spcBef>
              <a:defRPr b="1" sz="2000">
                <a:solidFill>
                  <a:srgbClr val="808080"/>
                </a:solidFill>
              </a:defRPr>
            </a:lvl5pPr>
          </a:lstStyle>
          <a:p>
            <a:pPr/>
            <a:r>
              <a:t>Sous-titre</a:t>
            </a:r>
          </a:p>
          <a:p>
            <a:pPr lvl="1"/>
            <a:r>
              <a:t/>
            </a:r>
          </a:p>
          <a:p>
            <a:pPr lvl="2"/>
            <a:r>
              <a:t/>
            </a:r>
          </a:p>
          <a:p>
            <a:pPr lvl="3"/>
            <a:r>
              <a:t/>
            </a:r>
          </a:p>
          <a:p>
            <a:pPr lvl="4"/>
            <a:r>
              <a:t/>
            </a:r>
          </a:p>
        </p:txBody>
      </p:sp>
      <p:sp>
        <p:nvSpPr>
          <p:cNvPr id="647" name="Titre"/>
          <p:cNvSpPr txBox="1"/>
          <p:nvPr>
            <p:ph type="title" hasCustomPrompt="1"/>
          </p:nvPr>
        </p:nvSpPr>
        <p:spPr>
          <a:xfrm>
            <a:off x="431801" y="910401"/>
            <a:ext cx="11233151" cy="719989"/>
          </a:xfrm>
          <a:prstGeom prst="rect">
            <a:avLst/>
          </a:prstGeom>
          <a:ln w="12700">
            <a:noFill/>
            <a:miter lim="400000"/>
          </a:ln>
        </p:spPr>
        <p:txBody>
          <a:bodyPr lIns="45719" tIns="45719" rIns="45719" bIns="45719"/>
          <a:lstStyle>
            <a:lvl1pPr indent="19050">
              <a:defRPr sz="3300">
                <a:solidFill>
                  <a:srgbClr val="002060"/>
                </a:solidFill>
              </a:defRPr>
            </a:lvl1pPr>
          </a:lstStyle>
          <a:p>
            <a:pPr/>
            <a:r>
              <a:t>Titre</a:t>
            </a:r>
          </a:p>
        </p:txBody>
      </p:sp>
      <p:sp>
        <p:nvSpPr>
          <p:cNvPr id="648" name="Espace réservé du texte 11"/>
          <p:cNvSpPr/>
          <p:nvPr>
            <p:ph type="body" idx="21" hasCustomPrompt="1"/>
          </p:nvPr>
        </p:nvSpPr>
        <p:spPr>
          <a:xfrm>
            <a:off x="431800" y="2276872"/>
            <a:ext cx="11232445" cy="3840427"/>
          </a:xfrm>
          <a:prstGeom prst="rect">
            <a:avLst/>
          </a:prstGeom>
        </p:spPr>
        <p:txBody>
          <a:bodyPr>
            <a:normAutofit fontScale="100000" lnSpcReduction="0"/>
          </a:bodyPr>
          <a:lstStyle/>
          <a:p>
            <a:pPr/>
            <a:r>
              <a:t>Texte de niveau 1
Texte de niveau 2
Texte de niveau 3
Texte de niveau 4
Texte de niveau 5</a:t>
            </a:r>
          </a:p>
        </p:txBody>
      </p:sp>
    </p:spTree>
  </p:cSld>
  <p:clrMapOvr>
    <a:masterClrMapping/>
  </p:clrMapOvr>
  <p:transition xmlns:p14="http://schemas.microsoft.com/office/powerpoint/2010/main" spd="med" advClick="1"/>
</p:sldLayout>
</file>

<file path=ppt/slideLayouts/slideLayout57.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slide texte">
    <p:spTree>
      <p:nvGrpSpPr>
        <p:cNvPr id="1" name=""/>
        <p:cNvGrpSpPr/>
        <p:nvPr/>
      </p:nvGrpSpPr>
      <p:grpSpPr>
        <a:xfrm>
          <a:off x="0" y="0"/>
          <a:ext cx="0" cy="0"/>
          <a:chOff x="0" y="0"/>
          <a:chExt cx="0" cy="0"/>
        </a:xfrm>
      </p:grpSpPr>
      <p:sp>
        <p:nvSpPr>
          <p:cNvPr id="655" name="Numéro de diapositive"/>
          <p:cNvSpPr txBox="1"/>
          <p:nvPr>
            <p:ph type="sldNum" sz="quarter" idx="2"/>
          </p:nvPr>
        </p:nvSpPr>
        <p:spPr>
          <a:xfrm>
            <a:off x="11510988" y="6633775"/>
            <a:ext cx="153964" cy="135546"/>
          </a:xfrm>
          <a:prstGeom prst="rect">
            <a:avLst/>
          </a:prstGeom>
        </p:spPr>
        <p:txBody>
          <a:bodyPr/>
          <a:lstStyle>
            <a:lvl1pPr>
              <a:defRPr>
                <a:solidFill>
                  <a:srgbClr val="000000"/>
                </a:solidFill>
              </a:defRPr>
            </a:lvl1pPr>
          </a:lstStyle>
          <a:p>
            <a:pPr/>
            <a:fld id="{86CB4B4D-7CA3-9044-876B-883B54F8677D}" type="slidenum"/>
          </a:p>
        </p:txBody>
      </p:sp>
      <p:sp>
        <p:nvSpPr>
          <p:cNvPr id="656" name="Texte niveau 1…"/>
          <p:cNvSpPr txBox="1"/>
          <p:nvPr>
            <p:ph type="body" sz="quarter" idx="1" hasCustomPrompt="1"/>
          </p:nvPr>
        </p:nvSpPr>
        <p:spPr>
          <a:xfrm>
            <a:off x="431801" y="1664905"/>
            <a:ext cx="11232820" cy="323936"/>
          </a:xfrm>
          <a:prstGeom prst="rect">
            <a:avLst/>
          </a:prstGeom>
        </p:spPr>
        <p:txBody>
          <a:bodyPr>
            <a:normAutofit fontScale="100000" lnSpcReduction="0"/>
          </a:bodyPr>
          <a:lstStyle>
            <a:lvl1pPr indent="126996">
              <a:spcBef>
                <a:spcPts val="1000"/>
              </a:spcBef>
              <a:defRPr b="1" sz="2000">
                <a:solidFill>
                  <a:srgbClr val="808080"/>
                </a:solidFill>
              </a:defRPr>
            </a:lvl1pPr>
            <a:lvl2pPr marL="594284" indent="-239993">
              <a:spcBef>
                <a:spcPts val="1000"/>
              </a:spcBef>
              <a:buAutoNum type="alphaLcPeriod" startAt="1"/>
              <a:defRPr b="1" sz="2000">
                <a:solidFill>
                  <a:srgbClr val="808080"/>
                </a:solidFill>
              </a:defRPr>
            </a:lvl2pPr>
            <a:lvl3pPr marL="945968" indent="-351683">
              <a:spcBef>
                <a:spcPts val="1000"/>
              </a:spcBef>
              <a:defRPr b="1" sz="2000">
                <a:solidFill>
                  <a:srgbClr val="808080"/>
                </a:solidFill>
              </a:defRPr>
            </a:lvl3pPr>
            <a:lvl4pPr marL="1291467" indent="-457187">
              <a:spcBef>
                <a:spcPts val="1000"/>
              </a:spcBef>
              <a:defRPr b="1" sz="2000">
                <a:solidFill>
                  <a:srgbClr val="808080"/>
                </a:solidFill>
              </a:defRPr>
            </a:lvl4pPr>
            <a:lvl5pPr marL="1630258" indent="-507986">
              <a:spcBef>
                <a:spcPts val="1000"/>
              </a:spcBef>
              <a:defRPr b="1" sz="2000">
                <a:solidFill>
                  <a:srgbClr val="808080"/>
                </a:solidFill>
              </a:defRPr>
            </a:lvl5pPr>
          </a:lstStyle>
          <a:p>
            <a:pPr/>
            <a:r>
              <a:t>Sous-titre</a:t>
            </a:r>
          </a:p>
          <a:p>
            <a:pPr lvl="1"/>
            <a:r>
              <a:t/>
            </a:r>
          </a:p>
          <a:p>
            <a:pPr lvl="2"/>
            <a:r>
              <a:t/>
            </a:r>
          </a:p>
          <a:p>
            <a:pPr lvl="3"/>
            <a:r>
              <a:t/>
            </a:r>
          </a:p>
          <a:p>
            <a:pPr lvl="4"/>
            <a:r>
              <a:t/>
            </a:r>
          </a:p>
        </p:txBody>
      </p:sp>
      <p:sp>
        <p:nvSpPr>
          <p:cNvPr id="657" name="Titre"/>
          <p:cNvSpPr txBox="1"/>
          <p:nvPr>
            <p:ph type="title" hasCustomPrompt="1"/>
          </p:nvPr>
        </p:nvSpPr>
        <p:spPr>
          <a:xfrm>
            <a:off x="431801" y="910401"/>
            <a:ext cx="11233151" cy="719989"/>
          </a:xfrm>
          <a:prstGeom prst="rect">
            <a:avLst/>
          </a:prstGeom>
          <a:ln w="12700">
            <a:noFill/>
            <a:miter lim="400000"/>
          </a:ln>
        </p:spPr>
        <p:txBody>
          <a:bodyPr lIns="45719" tIns="45719" rIns="45719" bIns="45719"/>
          <a:lstStyle>
            <a:lvl1pPr indent="19050">
              <a:defRPr sz="3300">
                <a:solidFill>
                  <a:srgbClr val="002060"/>
                </a:solidFill>
              </a:defRPr>
            </a:lvl1pPr>
          </a:lstStyle>
          <a:p>
            <a:pPr/>
            <a:r>
              <a:t>Titre</a:t>
            </a:r>
          </a:p>
        </p:txBody>
      </p:sp>
      <p:sp>
        <p:nvSpPr>
          <p:cNvPr id="658" name="Espace réservé du texte 11"/>
          <p:cNvSpPr/>
          <p:nvPr>
            <p:ph type="body" idx="21" hasCustomPrompt="1"/>
          </p:nvPr>
        </p:nvSpPr>
        <p:spPr>
          <a:xfrm>
            <a:off x="431800" y="2276872"/>
            <a:ext cx="11232445" cy="3840427"/>
          </a:xfrm>
          <a:prstGeom prst="rect">
            <a:avLst/>
          </a:prstGeom>
        </p:spPr>
        <p:txBody>
          <a:bodyPr>
            <a:normAutofit fontScale="100000" lnSpcReduction="0"/>
          </a:bodyPr>
          <a:lstStyle/>
          <a:p>
            <a:pPr/>
            <a:r>
              <a:t>Texte de niveau 1
Texte de niveau 2
Texte de niveau 3
Texte de niveau 4
Texte de niveau 5</a:t>
            </a:r>
          </a:p>
        </p:txBody>
      </p:sp>
    </p:spTree>
  </p:cSld>
  <p:clrMapOvr>
    <a:masterClrMapping/>
  </p:clrMapOvr>
  <p:transition xmlns:p14="http://schemas.microsoft.com/office/powerpoint/2010/main" spd="med" advClick="1"/>
</p:sldLayout>
</file>

<file path=ppt/slideLayouts/slideLayout58.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Sommaire">
    <p:spTree>
      <p:nvGrpSpPr>
        <p:cNvPr id="1" name=""/>
        <p:cNvGrpSpPr/>
        <p:nvPr/>
      </p:nvGrpSpPr>
      <p:grpSpPr>
        <a:xfrm>
          <a:off x="0" y="0"/>
          <a:ext cx="0" cy="0"/>
          <a:chOff x="0" y="0"/>
          <a:chExt cx="0" cy="0"/>
        </a:xfrm>
      </p:grpSpPr>
      <p:sp>
        <p:nvSpPr>
          <p:cNvPr id="665" name="Numéro de diapositive"/>
          <p:cNvSpPr txBox="1"/>
          <p:nvPr>
            <p:ph type="sldNum" sz="quarter" idx="2"/>
          </p:nvPr>
        </p:nvSpPr>
        <p:spPr>
          <a:xfrm>
            <a:off x="11510988" y="6633775"/>
            <a:ext cx="153964" cy="135546"/>
          </a:xfrm>
          <a:prstGeom prst="rect">
            <a:avLst/>
          </a:prstGeom>
        </p:spPr>
        <p:txBody>
          <a:bodyPr/>
          <a:lstStyle>
            <a:lvl1pPr>
              <a:defRPr>
                <a:solidFill>
                  <a:srgbClr val="000000"/>
                </a:solidFill>
              </a:defRPr>
            </a:lvl1pPr>
          </a:lstStyle>
          <a:p>
            <a:pPr/>
            <a:fld id="{86CB4B4D-7CA3-9044-876B-883B54F8677D}" type="slidenum"/>
          </a:p>
        </p:txBody>
      </p:sp>
      <p:sp>
        <p:nvSpPr>
          <p:cNvPr id="666" name="Sommaire"/>
          <p:cNvSpPr txBox="1"/>
          <p:nvPr>
            <p:ph type="title" hasCustomPrompt="1"/>
          </p:nvPr>
        </p:nvSpPr>
        <p:spPr>
          <a:xfrm>
            <a:off x="431801" y="910401"/>
            <a:ext cx="11233151" cy="719989"/>
          </a:xfrm>
          <a:prstGeom prst="rect">
            <a:avLst/>
          </a:prstGeom>
          <a:ln w="12700">
            <a:noFill/>
            <a:miter lim="400000"/>
          </a:ln>
        </p:spPr>
        <p:txBody>
          <a:bodyPr lIns="45719" tIns="45719" rIns="45719" bIns="45719"/>
          <a:lstStyle>
            <a:lvl1pPr indent="19050">
              <a:defRPr sz="3300">
                <a:solidFill>
                  <a:srgbClr val="002060"/>
                </a:solidFill>
              </a:defRPr>
            </a:lvl1pPr>
          </a:lstStyle>
          <a:p>
            <a:pPr/>
            <a:r>
              <a:t>Sommaire</a:t>
            </a:r>
          </a:p>
        </p:txBody>
      </p:sp>
      <p:sp>
        <p:nvSpPr>
          <p:cNvPr id="667" name="Connecteur droit 2"/>
          <p:cNvSpPr/>
          <p:nvPr/>
        </p:nvSpPr>
        <p:spPr>
          <a:xfrm flipH="1">
            <a:off x="1199455" y="2084851"/>
            <a:ext cx="1" cy="3840427"/>
          </a:xfrm>
          <a:prstGeom prst="line">
            <a:avLst/>
          </a:prstGeom>
          <a:ln>
            <a:solidFill>
              <a:srgbClr val="000091"/>
            </a:solidFill>
          </a:ln>
        </p:spPr>
        <p:txBody>
          <a:bodyPr lIns="45719" rIns="45719"/>
          <a:lstStyle/>
          <a:p>
            <a:pPr/>
          </a:p>
        </p:txBody>
      </p:sp>
      <p:sp>
        <p:nvSpPr>
          <p:cNvPr id="668" name="Texte niveau 1…"/>
          <p:cNvSpPr txBox="1"/>
          <p:nvPr>
            <p:ph type="body" idx="1" hasCustomPrompt="1"/>
          </p:nvPr>
        </p:nvSpPr>
        <p:spPr>
          <a:xfrm>
            <a:off x="1390650" y="2084918"/>
            <a:ext cx="10176935" cy="3839634"/>
          </a:xfrm>
          <a:prstGeom prst="rect">
            <a:avLst/>
          </a:prstGeom>
        </p:spPr>
        <p:txBody>
          <a:bodyPr>
            <a:normAutofit fontScale="100000" lnSpcReduction="0"/>
          </a:bodyPr>
          <a:lstStyle>
            <a:lvl2pPr marL="0" indent="239993">
              <a:buSzTx/>
              <a:buNone/>
            </a:lvl2pPr>
          </a:lstStyle>
          <a:p>
            <a:pPr/>
            <a:r>
              <a:t>Texte de niveau 1</a:t>
            </a:r>
          </a:p>
          <a:p>
            <a:pPr lvl="1"/>
            <a:r>
              <a:t/>
            </a:r>
          </a:p>
          <a:p>
            <a:pPr lvl="2"/>
            <a:r>
              <a:t/>
            </a:r>
          </a:p>
          <a:p>
            <a:pPr lvl="3"/>
            <a:r>
              <a:t/>
            </a:r>
          </a:p>
          <a:p>
            <a:pPr lvl="4"/>
            <a:r>
              <a:t/>
            </a:r>
          </a:p>
        </p:txBody>
      </p:sp>
      <p:sp>
        <p:nvSpPr>
          <p:cNvPr id="669" name="Espace réservé du texte 15"/>
          <p:cNvSpPr/>
          <p:nvPr>
            <p:ph type="body" sz="quarter" idx="21" hasCustomPrompt="1"/>
          </p:nvPr>
        </p:nvSpPr>
        <p:spPr>
          <a:xfrm>
            <a:off x="298492" y="2084852"/>
            <a:ext cx="805369" cy="384044"/>
          </a:xfrm>
          <a:prstGeom prst="rect">
            <a:avLst/>
          </a:prstGeom>
        </p:spPr>
        <p:txBody>
          <a:bodyPr>
            <a:normAutofit fontScale="100000" lnSpcReduction="0"/>
          </a:bodyPr>
          <a:lstStyle>
            <a:lvl1pPr algn="r">
              <a:defRPr b="1" u="sng"/>
            </a:lvl1pPr>
          </a:lstStyle>
          <a:p>
            <a:pPr/>
            <a:r>
              <a:t>1</a:t>
            </a:r>
          </a:p>
        </p:txBody>
      </p:sp>
    </p:spTree>
  </p:cSld>
  <p:clrMapOvr>
    <a:masterClrMapping/>
  </p:clrMapOvr>
  <p:transition xmlns:p14="http://schemas.microsoft.com/office/powerpoint/2010/main" spd="med" advClick="1"/>
</p:sldLayout>
</file>

<file path=ppt/slideLayouts/slideLayout59.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Colonnes de texte">
    <p:spTree>
      <p:nvGrpSpPr>
        <p:cNvPr id="1" name=""/>
        <p:cNvGrpSpPr/>
        <p:nvPr/>
      </p:nvGrpSpPr>
      <p:grpSpPr>
        <a:xfrm>
          <a:off x="0" y="0"/>
          <a:ext cx="0" cy="0"/>
          <a:chOff x="0" y="0"/>
          <a:chExt cx="0" cy="0"/>
        </a:xfrm>
      </p:grpSpPr>
      <p:sp>
        <p:nvSpPr>
          <p:cNvPr id="676" name="Numéro de diapositive"/>
          <p:cNvSpPr txBox="1"/>
          <p:nvPr>
            <p:ph type="sldNum" sz="quarter" idx="2"/>
          </p:nvPr>
        </p:nvSpPr>
        <p:spPr>
          <a:xfrm>
            <a:off x="11510988" y="6633775"/>
            <a:ext cx="153964" cy="135546"/>
          </a:xfrm>
          <a:prstGeom prst="rect">
            <a:avLst/>
          </a:prstGeom>
        </p:spPr>
        <p:txBody>
          <a:bodyPr/>
          <a:lstStyle>
            <a:lvl1pPr>
              <a:defRPr>
                <a:solidFill>
                  <a:srgbClr val="000000"/>
                </a:solidFill>
              </a:defRPr>
            </a:lvl1pPr>
          </a:lstStyle>
          <a:p>
            <a:pPr/>
            <a:fld id="{86CB4B4D-7CA3-9044-876B-883B54F8677D}" type="slidenum"/>
          </a:p>
        </p:txBody>
      </p:sp>
      <p:sp>
        <p:nvSpPr>
          <p:cNvPr id="677" name="Texte niveau 1…"/>
          <p:cNvSpPr txBox="1"/>
          <p:nvPr>
            <p:ph type="body" sz="quarter" idx="1" hasCustomPrompt="1"/>
          </p:nvPr>
        </p:nvSpPr>
        <p:spPr>
          <a:xfrm>
            <a:off x="431801" y="1664905"/>
            <a:ext cx="11232820" cy="323936"/>
          </a:xfrm>
          <a:prstGeom prst="rect">
            <a:avLst/>
          </a:prstGeom>
        </p:spPr>
        <p:txBody>
          <a:bodyPr>
            <a:normAutofit fontScale="100000" lnSpcReduction="0"/>
          </a:bodyPr>
          <a:lstStyle>
            <a:lvl1pPr indent="126996">
              <a:spcBef>
                <a:spcPts val="1000"/>
              </a:spcBef>
              <a:defRPr b="1" sz="2000">
                <a:solidFill>
                  <a:srgbClr val="808080"/>
                </a:solidFill>
              </a:defRPr>
            </a:lvl1pPr>
            <a:lvl2pPr marL="606984" indent="-239993">
              <a:spcBef>
                <a:spcPts val="1000"/>
              </a:spcBef>
              <a:buAutoNum type="alphaLcPeriod" startAt="1"/>
              <a:defRPr b="1" sz="2000">
                <a:solidFill>
                  <a:srgbClr val="808080"/>
                </a:solidFill>
              </a:defRPr>
            </a:lvl2pPr>
            <a:lvl3pPr marL="958668" indent="-351683">
              <a:spcBef>
                <a:spcPts val="1000"/>
              </a:spcBef>
              <a:defRPr b="1" sz="2000">
                <a:solidFill>
                  <a:srgbClr val="808080"/>
                </a:solidFill>
              </a:defRPr>
            </a:lvl3pPr>
            <a:lvl4pPr marL="1304167" indent="-457187">
              <a:spcBef>
                <a:spcPts val="1000"/>
              </a:spcBef>
              <a:defRPr b="1" sz="2000">
                <a:solidFill>
                  <a:srgbClr val="808080"/>
                </a:solidFill>
              </a:defRPr>
            </a:lvl4pPr>
            <a:lvl5pPr marL="1642958" indent="-507986">
              <a:spcBef>
                <a:spcPts val="1000"/>
              </a:spcBef>
              <a:defRPr b="1" sz="2000">
                <a:solidFill>
                  <a:srgbClr val="808080"/>
                </a:solidFill>
              </a:defRPr>
            </a:lvl5pPr>
          </a:lstStyle>
          <a:p>
            <a:pPr/>
            <a:r>
              <a:t>Sous-titre</a:t>
            </a:r>
          </a:p>
          <a:p>
            <a:pPr lvl="1"/>
            <a:r>
              <a:t/>
            </a:r>
          </a:p>
          <a:p>
            <a:pPr lvl="2"/>
            <a:r>
              <a:t/>
            </a:r>
          </a:p>
          <a:p>
            <a:pPr lvl="3"/>
            <a:r>
              <a:t/>
            </a:r>
          </a:p>
          <a:p>
            <a:pPr lvl="4"/>
            <a:r>
              <a:t/>
            </a:r>
          </a:p>
        </p:txBody>
      </p:sp>
      <p:sp>
        <p:nvSpPr>
          <p:cNvPr id="678" name="Titre"/>
          <p:cNvSpPr txBox="1"/>
          <p:nvPr>
            <p:ph type="title" hasCustomPrompt="1"/>
          </p:nvPr>
        </p:nvSpPr>
        <p:spPr>
          <a:xfrm>
            <a:off x="431801" y="910401"/>
            <a:ext cx="11233151" cy="719989"/>
          </a:xfrm>
          <a:prstGeom prst="rect">
            <a:avLst/>
          </a:prstGeom>
          <a:ln w="12700">
            <a:noFill/>
            <a:miter lim="400000"/>
          </a:ln>
        </p:spPr>
        <p:txBody>
          <a:bodyPr lIns="45719" tIns="45719" rIns="45719" bIns="45719"/>
          <a:lstStyle>
            <a:lvl1pPr indent="19050">
              <a:defRPr sz="3300">
                <a:solidFill>
                  <a:srgbClr val="002060"/>
                </a:solidFill>
              </a:defRPr>
            </a:lvl1pPr>
          </a:lstStyle>
          <a:p>
            <a:pPr/>
            <a:r>
              <a:t>Titre</a:t>
            </a:r>
          </a:p>
        </p:txBody>
      </p:sp>
      <p:sp>
        <p:nvSpPr>
          <p:cNvPr id="679" name="Espace réservé du texte 11"/>
          <p:cNvSpPr/>
          <p:nvPr>
            <p:ph type="body" sz="quarter" idx="21" hasCustomPrompt="1"/>
          </p:nvPr>
        </p:nvSpPr>
        <p:spPr>
          <a:xfrm>
            <a:off x="431371" y="2276872"/>
            <a:ext cx="3408628" cy="3840427"/>
          </a:xfrm>
          <a:prstGeom prst="rect">
            <a:avLst/>
          </a:prstGeom>
        </p:spPr>
        <p:txBody>
          <a:bodyPr>
            <a:normAutofit fontScale="100000" lnSpcReduction="0"/>
          </a:bodyPr>
          <a:lstStyle/>
          <a:p>
            <a:pPr/>
            <a:r>
              <a:t>Texte de niveau 1
Texte de niveau 2
Texte de niveau 3
Texte de niveau 4
Texte de niveau 5</a:t>
            </a:r>
          </a:p>
        </p:txBody>
      </p:sp>
      <p:sp>
        <p:nvSpPr>
          <p:cNvPr id="680" name="Espace réservé du texte 11"/>
          <p:cNvSpPr/>
          <p:nvPr>
            <p:ph type="body" sz="quarter" idx="22" hasCustomPrompt="1"/>
          </p:nvPr>
        </p:nvSpPr>
        <p:spPr>
          <a:xfrm>
            <a:off x="4367807" y="2276872"/>
            <a:ext cx="3360001" cy="3840427"/>
          </a:xfrm>
          <a:prstGeom prst="rect">
            <a:avLst/>
          </a:prstGeom>
        </p:spPr>
        <p:txBody>
          <a:bodyPr>
            <a:normAutofit fontScale="100000" lnSpcReduction="0"/>
          </a:bodyPr>
          <a:lstStyle/>
          <a:p>
            <a:pPr/>
            <a:r>
              <a:t>Texte de niveau 1
Texte de niveau 2
Texte de niveau 3
Texte de niveau 4
Texte de niveau 5</a:t>
            </a:r>
          </a:p>
        </p:txBody>
      </p:sp>
      <p:sp>
        <p:nvSpPr>
          <p:cNvPr id="681" name="Espace réservé du texte 11"/>
          <p:cNvSpPr/>
          <p:nvPr>
            <p:ph type="body" sz="quarter" idx="23" hasCustomPrompt="1"/>
          </p:nvPr>
        </p:nvSpPr>
        <p:spPr>
          <a:xfrm>
            <a:off x="8304245" y="2276872"/>
            <a:ext cx="3360001" cy="3840427"/>
          </a:xfrm>
          <a:prstGeom prst="rect">
            <a:avLst/>
          </a:prstGeom>
        </p:spPr>
        <p:txBody>
          <a:bodyPr>
            <a:normAutofit fontScale="100000" lnSpcReduction="0"/>
          </a:bodyPr>
          <a:lstStyle/>
          <a:p>
            <a:pPr/>
            <a:r>
              <a:t>Texte de niveau 1
Texte de niveau 2
Texte de niveau 3
Texte de niveau 4
Texte de niveau 5</a:t>
            </a:r>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Titre et sous-titre">
    <p:spTree>
      <p:nvGrpSpPr>
        <p:cNvPr id="1" name=""/>
        <p:cNvGrpSpPr/>
        <p:nvPr/>
      </p:nvGrpSpPr>
      <p:grpSpPr>
        <a:xfrm>
          <a:off x="0" y="0"/>
          <a:ext cx="0" cy="0"/>
          <a:chOff x="0" y="0"/>
          <a:chExt cx="0" cy="0"/>
        </a:xfrm>
      </p:grpSpPr>
      <p:sp>
        <p:nvSpPr>
          <p:cNvPr id="77" name="Texte niveau 1…"/>
          <p:cNvSpPr txBox="1"/>
          <p:nvPr>
            <p:ph type="body" idx="1" hasCustomPrompt="1"/>
          </p:nvPr>
        </p:nvSpPr>
        <p:spPr>
          <a:xfrm>
            <a:off x="431800" y="2852935"/>
            <a:ext cx="11232000" cy="3057633"/>
          </a:xfrm>
          <a:prstGeom prst="rect">
            <a:avLst/>
          </a:prstGeom>
        </p:spPr>
        <p:txBody>
          <a:bodyPr>
            <a:normAutofit fontScale="100000" lnSpcReduction="0"/>
          </a:bodyPr>
          <a:lstStyle>
            <a:lvl1pPr>
              <a:lnSpc>
                <a:spcPct val="90000"/>
              </a:lnSpc>
              <a:spcBef>
                <a:spcPts val="0"/>
              </a:spcBef>
              <a:defRPr b="1" cap="all" sz="4300">
                <a:solidFill>
                  <a:srgbClr val="002060"/>
                </a:solidFill>
              </a:defRPr>
            </a:lvl1pPr>
            <a:lvl2pPr marL="0" indent="122763">
              <a:lnSpc>
                <a:spcPct val="90000"/>
              </a:lnSpc>
              <a:spcBef>
                <a:spcPts val="0"/>
              </a:spcBef>
              <a:buSzTx/>
              <a:buNone/>
              <a:defRPr b="1" cap="all" sz="4300">
                <a:solidFill>
                  <a:srgbClr val="002060"/>
                </a:solidFill>
              </a:defRPr>
            </a:lvl2pPr>
            <a:lvl3pPr marL="1236106" indent="-756118">
              <a:lnSpc>
                <a:spcPct val="90000"/>
              </a:lnSpc>
              <a:spcBef>
                <a:spcPts val="0"/>
              </a:spcBef>
              <a:defRPr b="1" cap="all" sz="4300">
                <a:solidFill>
                  <a:srgbClr val="002060"/>
                </a:solidFill>
              </a:defRPr>
            </a:lvl3pPr>
            <a:lvl4pPr marL="1702936" indent="-982954">
              <a:lnSpc>
                <a:spcPct val="90000"/>
              </a:lnSpc>
              <a:spcBef>
                <a:spcPts val="0"/>
              </a:spcBef>
              <a:defRPr b="1" cap="all" sz="4300">
                <a:solidFill>
                  <a:srgbClr val="002060"/>
                </a:solidFill>
              </a:defRPr>
            </a:lvl4pPr>
            <a:lvl5pPr marL="2100146" indent="-1092171">
              <a:lnSpc>
                <a:spcPct val="90000"/>
              </a:lnSpc>
              <a:spcBef>
                <a:spcPts val="0"/>
              </a:spcBef>
              <a:defRPr b="1" cap="all" sz="4300">
                <a:solidFill>
                  <a:srgbClr val="002060"/>
                </a:solidFill>
              </a:defRPr>
            </a:lvl5pPr>
          </a:lstStyle>
          <a:p>
            <a:pPr/>
            <a:r>
              <a:t>Titre</a:t>
            </a:r>
          </a:p>
          <a:p>
            <a:pPr lvl="1"/>
            <a:r>
              <a:t/>
            </a:r>
          </a:p>
          <a:p>
            <a:pPr lvl="2"/>
            <a:r>
              <a:t/>
            </a:r>
          </a:p>
          <a:p>
            <a:pPr lvl="3"/>
            <a:r>
              <a:t/>
            </a:r>
          </a:p>
          <a:p>
            <a:pPr lvl="4"/>
            <a:r>
              <a:t/>
            </a:r>
          </a:p>
        </p:txBody>
      </p:sp>
      <p:sp>
        <p:nvSpPr>
          <p:cNvPr id="78" name="Numéro de diapositive"/>
          <p:cNvSpPr txBox="1"/>
          <p:nvPr>
            <p:ph type="sldNum" sz="quarter" idx="2"/>
          </p:nvPr>
        </p:nvSpPr>
        <p:spPr>
          <a:xfrm>
            <a:off x="11510988" y="6627585"/>
            <a:ext cx="153964" cy="135546"/>
          </a:xfrm>
          <a:prstGeom prst="rect">
            <a:avLst/>
          </a:prstGeom>
        </p:spPr>
        <p:txBody>
          <a:bodyPr/>
          <a:lstStyle>
            <a:lvl1pPr>
              <a:defRPr>
                <a:solidFill>
                  <a:srgbClr val="000000"/>
                </a:solidFill>
              </a:defRPr>
            </a:lvl1pPr>
          </a:lstStyle>
          <a:p>
            <a:pPr/>
            <a:fld id="{86CB4B4D-7CA3-9044-876B-883B54F8677D}" type="slidenum"/>
          </a:p>
        </p:txBody>
      </p:sp>
      <p:pic>
        <p:nvPicPr>
          <p:cNvPr id="79" name="Image 7" descr="Image 7"/>
          <p:cNvPicPr>
            <a:picLocks noChangeAspect="1"/>
          </p:cNvPicPr>
          <p:nvPr/>
        </p:nvPicPr>
        <p:blipFill>
          <a:blip r:embed="rId2">
            <a:extLst/>
          </a:blip>
          <a:stretch>
            <a:fillRect/>
          </a:stretch>
        </p:blipFill>
        <p:spPr>
          <a:xfrm>
            <a:off x="335360" y="270433"/>
            <a:ext cx="2884069" cy="1859132"/>
          </a:xfrm>
          <a:prstGeom prst="rect">
            <a:avLst/>
          </a:prstGeom>
          <a:ln w="12700">
            <a:miter lim="400000"/>
          </a:ln>
        </p:spPr>
      </p:pic>
      <p:sp>
        <p:nvSpPr>
          <p:cNvPr id="80" name="Connecteur droit 8"/>
          <p:cNvSpPr/>
          <p:nvPr/>
        </p:nvSpPr>
        <p:spPr>
          <a:xfrm>
            <a:off x="431800" y="6309319"/>
            <a:ext cx="11424841" cy="1"/>
          </a:xfrm>
          <a:prstGeom prst="line">
            <a:avLst/>
          </a:prstGeom>
          <a:ln w="12700">
            <a:solidFill>
              <a:srgbClr val="484D7A"/>
            </a:solidFill>
          </a:ln>
        </p:spPr>
        <p:txBody>
          <a:bodyPr lIns="45719" rIns="45719"/>
          <a:lstStyle/>
          <a:p>
            <a:pPr/>
          </a:p>
        </p:txBody>
      </p:sp>
      <p:sp>
        <p:nvSpPr>
          <p:cNvPr id="81" name="Connecteur droit 9"/>
          <p:cNvSpPr/>
          <p:nvPr/>
        </p:nvSpPr>
        <p:spPr>
          <a:xfrm>
            <a:off x="420937" y="6421016"/>
            <a:ext cx="11339694" cy="1"/>
          </a:xfrm>
          <a:prstGeom prst="line">
            <a:avLst/>
          </a:prstGeom>
          <a:ln w="12700">
            <a:solidFill>
              <a:srgbClr val="F48F70"/>
            </a:solidFill>
          </a:ln>
        </p:spPr>
        <p:txBody>
          <a:bodyPr lIns="45719" rIns="45719"/>
          <a:lstStyle/>
          <a:p>
            <a:pPr/>
          </a:p>
        </p:txBody>
      </p:sp>
      <p:sp>
        <p:nvSpPr>
          <p:cNvPr id="82" name="Connecteur droit 14"/>
          <p:cNvSpPr/>
          <p:nvPr/>
        </p:nvSpPr>
        <p:spPr>
          <a:xfrm flipV="1">
            <a:off x="11856639" y="3717032"/>
            <a:ext cx="1" cy="2592289"/>
          </a:xfrm>
          <a:prstGeom prst="line">
            <a:avLst/>
          </a:prstGeom>
          <a:ln w="12700">
            <a:solidFill>
              <a:srgbClr val="484D7A"/>
            </a:solidFill>
          </a:ln>
        </p:spPr>
        <p:txBody>
          <a:bodyPr lIns="45719" rIns="45719"/>
          <a:lstStyle/>
          <a:p>
            <a:pPr/>
          </a:p>
        </p:txBody>
      </p:sp>
      <p:sp>
        <p:nvSpPr>
          <p:cNvPr id="83" name="Connecteur droit 16"/>
          <p:cNvSpPr/>
          <p:nvPr/>
        </p:nvSpPr>
        <p:spPr>
          <a:xfrm flipV="1">
            <a:off x="11760628" y="3044957"/>
            <a:ext cx="1" cy="3376062"/>
          </a:xfrm>
          <a:prstGeom prst="line">
            <a:avLst/>
          </a:prstGeom>
          <a:ln w="12700">
            <a:solidFill>
              <a:srgbClr val="F48F70"/>
            </a:solidFill>
          </a:ln>
        </p:spPr>
        <p:txBody>
          <a:bodyPr lIns="45719" rIns="45719"/>
          <a:lstStyle/>
          <a:p>
            <a:pPr/>
          </a:p>
        </p:txBody>
      </p:sp>
    </p:spTree>
  </p:cSld>
  <p:clrMapOvr>
    <a:masterClrMapping/>
  </p:clrMapOvr>
  <p:transition xmlns:p14="http://schemas.microsoft.com/office/powerpoint/2010/main" spd="med" advClick="1"/>
</p:sldLayout>
</file>

<file path=ppt/slideLayouts/slideLayout60.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re, sous-titre, textes 3 et image ">
    <p:spTree>
      <p:nvGrpSpPr>
        <p:cNvPr id="1" name=""/>
        <p:cNvGrpSpPr/>
        <p:nvPr/>
      </p:nvGrpSpPr>
      <p:grpSpPr>
        <a:xfrm>
          <a:off x="0" y="0"/>
          <a:ext cx="0" cy="0"/>
          <a:chOff x="0" y="0"/>
          <a:chExt cx="0" cy="0"/>
        </a:xfrm>
      </p:grpSpPr>
      <p:sp>
        <p:nvSpPr>
          <p:cNvPr id="688" name="Numéro de diapositive"/>
          <p:cNvSpPr txBox="1"/>
          <p:nvPr>
            <p:ph type="sldNum" sz="quarter" idx="2"/>
          </p:nvPr>
        </p:nvSpPr>
        <p:spPr>
          <a:xfrm>
            <a:off x="11510988" y="6633775"/>
            <a:ext cx="153964" cy="135546"/>
          </a:xfrm>
          <a:prstGeom prst="rect">
            <a:avLst/>
          </a:prstGeom>
        </p:spPr>
        <p:txBody>
          <a:bodyPr/>
          <a:lstStyle>
            <a:lvl1pPr>
              <a:defRPr>
                <a:solidFill>
                  <a:srgbClr val="000000"/>
                </a:solidFill>
              </a:defRPr>
            </a:lvl1pPr>
          </a:lstStyle>
          <a:p>
            <a:pPr/>
            <a:fld id="{86CB4B4D-7CA3-9044-876B-883B54F8677D}" type="slidenum"/>
          </a:p>
        </p:txBody>
      </p:sp>
      <p:sp>
        <p:nvSpPr>
          <p:cNvPr id="689" name="Texte niveau 1…"/>
          <p:cNvSpPr txBox="1"/>
          <p:nvPr>
            <p:ph type="body" sz="quarter" idx="1" hasCustomPrompt="1"/>
          </p:nvPr>
        </p:nvSpPr>
        <p:spPr>
          <a:xfrm>
            <a:off x="431371" y="2276872"/>
            <a:ext cx="3360000" cy="3840427"/>
          </a:xfrm>
          <a:prstGeom prst="rect">
            <a:avLst/>
          </a:prstGeom>
        </p:spPr>
        <p:txBody>
          <a:bodyPr>
            <a:normAutofit fontScale="100000" lnSpcReduction="0"/>
          </a:bodyPr>
          <a:lstStyle/>
          <a:p>
            <a:pPr/>
            <a:r>
              <a:t>Texte de niveau 1</a:t>
            </a:r>
          </a:p>
          <a:p>
            <a:pPr lvl="1"/>
            <a:r>
              <a:t/>
            </a:r>
          </a:p>
          <a:p>
            <a:pPr lvl="2"/>
            <a:r>
              <a:t/>
            </a:r>
          </a:p>
          <a:p>
            <a:pPr lvl="3"/>
            <a:r>
              <a:t/>
            </a:r>
          </a:p>
          <a:p>
            <a:pPr lvl="4"/>
            <a:r>
              <a:t/>
            </a:r>
          </a:p>
        </p:txBody>
      </p:sp>
      <p:sp>
        <p:nvSpPr>
          <p:cNvPr id="690" name="Espace réservé du texte 7"/>
          <p:cNvSpPr/>
          <p:nvPr>
            <p:ph type="body" sz="quarter" idx="21" hasCustomPrompt="1"/>
          </p:nvPr>
        </p:nvSpPr>
        <p:spPr>
          <a:xfrm>
            <a:off x="431801" y="1664905"/>
            <a:ext cx="11232820" cy="323936"/>
          </a:xfrm>
          <a:prstGeom prst="rect">
            <a:avLst/>
          </a:prstGeom>
        </p:spPr>
        <p:txBody>
          <a:bodyPr>
            <a:normAutofit fontScale="100000" lnSpcReduction="0"/>
          </a:bodyPr>
          <a:lstStyle>
            <a:lvl1pPr indent="126996">
              <a:spcBef>
                <a:spcPts val="1000"/>
              </a:spcBef>
              <a:defRPr b="1" sz="2000">
                <a:solidFill>
                  <a:srgbClr val="808080"/>
                </a:solidFill>
              </a:defRPr>
            </a:lvl1pPr>
          </a:lstStyle>
          <a:p>
            <a:pPr/>
            <a:r>
              <a:t>Sous-titre</a:t>
            </a:r>
          </a:p>
        </p:txBody>
      </p:sp>
      <p:sp>
        <p:nvSpPr>
          <p:cNvPr id="691" name="Titre"/>
          <p:cNvSpPr txBox="1"/>
          <p:nvPr>
            <p:ph type="title" hasCustomPrompt="1"/>
          </p:nvPr>
        </p:nvSpPr>
        <p:spPr>
          <a:xfrm>
            <a:off x="431801" y="910401"/>
            <a:ext cx="11233151" cy="719989"/>
          </a:xfrm>
          <a:prstGeom prst="rect">
            <a:avLst/>
          </a:prstGeom>
          <a:ln w="12700">
            <a:noFill/>
            <a:miter lim="400000"/>
          </a:ln>
        </p:spPr>
        <p:txBody>
          <a:bodyPr lIns="45719" tIns="45719" rIns="45719" bIns="45719"/>
          <a:lstStyle>
            <a:lvl1pPr indent="19050">
              <a:defRPr sz="3300">
                <a:solidFill>
                  <a:srgbClr val="002060"/>
                </a:solidFill>
              </a:defRPr>
            </a:lvl1pPr>
          </a:lstStyle>
          <a:p>
            <a:pPr/>
            <a:r>
              <a:t>Titre</a:t>
            </a:r>
          </a:p>
        </p:txBody>
      </p:sp>
      <p:sp>
        <p:nvSpPr>
          <p:cNvPr id="692" name="Espace réservé pour une image  7"/>
          <p:cNvSpPr/>
          <p:nvPr>
            <p:ph type="pic" sz="half" idx="22"/>
          </p:nvPr>
        </p:nvSpPr>
        <p:spPr>
          <a:xfrm>
            <a:off x="4175786" y="2276872"/>
            <a:ext cx="7488834" cy="3840427"/>
          </a:xfrm>
          <a:prstGeom prst="rect">
            <a:avLst/>
          </a:prstGeom>
        </p:spPr>
        <p:txBody>
          <a:bodyPr lIns="91439" tIns="45719" rIns="91439" bIns="45719"/>
          <a:lstStyle/>
          <a:p>
            <a:pPr/>
          </a:p>
        </p:txBody>
      </p:sp>
    </p:spTree>
  </p:cSld>
  <p:clrMapOvr>
    <a:masterClrMapping/>
  </p:clrMapOvr>
  <p:transition xmlns:p14="http://schemas.microsoft.com/office/powerpoint/2010/main" spd="med" advClick="1"/>
</p:sldLayout>
</file>

<file path=ppt/slideLayouts/slideLayout6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1_Titre, sous-titre, textes 3, et graphique ">
    <p:spTree>
      <p:nvGrpSpPr>
        <p:cNvPr id="1" name=""/>
        <p:cNvGrpSpPr/>
        <p:nvPr/>
      </p:nvGrpSpPr>
      <p:grpSpPr>
        <a:xfrm>
          <a:off x="0" y="0"/>
          <a:ext cx="0" cy="0"/>
          <a:chOff x="0" y="0"/>
          <a:chExt cx="0" cy="0"/>
        </a:xfrm>
      </p:grpSpPr>
      <p:sp>
        <p:nvSpPr>
          <p:cNvPr id="699" name="Numéro de diapositive"/>
          <p:cNvSpPr txBox="1"/>
          <p:nvPr>
            <p:ph type="sldNum" sz="quarter" idx="2"/>
          </p:nvPr>
        </p:nvSpPr>
        <p:spPr>
          <a:xfrm>
            <a:off x="11510988" y="6633775"/>
            <a:ext cx="153964" cy="135546"/>
          </a:xfrm>
          <a:prstGeom prst="rect">
            <a:avLst/>
          </a:prstGeom>
        </p:spPr>
        <p:txBody>
          <a:bodyPr/>
          <a:lstStyle>
            <a:lvl1pPr>
              <a:defRPr>
                <a:solidFill>
                  <a:srgbClr val="000000"/>
                </a:solidFill>
              </a:defRPr>
            </a:lvl1pPr>
          </a:lstStyle>
          <a:p>
            <a:pPr/>
            <a:fld id="{86CB4B4D-7CA3-9044-876B-883B54F8677D}" type="slidenum"/>
          </a:p>
        </p:txBody>
      </p:sp>
      <p:sp>
        <p:nvSpPr>
          <p:cNvPr id="700" name="Texte niveau 1…"/>
          <p:cNvSpPr txBox="1"/>
          <p:nvPr>
            <p:ph type="body" sz="quarter" idx="1" hasCustomPrompt="1"/>
          </p:nvPr>
        </p:nvSpPr>
        <p:spPr>
          <a:xfrm>
            <a:off x="8304245" y="2276872"/>
            <a:ext cx="3360001" cy="3840427"/>
          </a:xfrm>
          <a:prstGeom prst="rect">
            <a:avLst/>
          </a:prstGeom>
        </p:spPr>
        <p:txBody>
          <a:bodyPr>
            <a:normAutofit fontScale="100000" lnSpcReduction="0"/>
          </a:bodyPr>
          <a:lstStyle/>
          <a:p>
            <a:pPr/>
            <a:r>
              <a:t>Texte de niveau 1</a:t>
            </a:r>
          </a:p>
          <a:p>
            <a:pPr lvl="1"/>
            <a:r>
              <a:t/>
            </a:r>
          </a:p>
          <a:p>
            <a:pPr lvl="2"/>
            <a:r>
              <a:t/>
            </a:r>
          </a:p>
          <a:p>
            <a:pPr lvl="3"/>
            <a:r>
              <a:t/>
            </a:r>
          </a:p>
          <a:p>
            <a:pPr lvl="4"/>
            <a:r>
              <a:t/>
            </a:r>
          </a:p>
        </p:txBody>
      </p:sp>
      <p:sp>
        <p:nvSpPr>
          <p:cNvPr id="701" name="Espace réservé du texte 7"/>
          <p:cNvSpPr/>
          <p:nvPr>
            <p:ph type="body" sz="quarter" idx="21" hasCustomPrompt="1"/>
          </p:nvPr>
        </p:nvSpPr>
        <p:spPr>
          <a:xfrm>
            <a:off x="431801" y="1664905"/>
            <a:ext cx="11232820" cy="323936"/>
          </a:xfrm>
          <a:prstGeom prst="rect">
            <a:avLst/>
          </a:prstGeom>
        </p:spPr>
        <p:txBody>
          <a:bodyPr>
            <a:normAutofit fontScale="100000" lnSpcReduction="0"/>
          </a:bodyPr>
          <a:lstStyle>
            <a:lvl1pPr indent="126996">
              <a:spcBef>
                <a:spcPts val="1000"/>
              </a:spcBef>
              <a:defRPr b="1" sz="2000">
                <a:solidFill>
                  <a:srgbClr val="808080"/>
                </a:solidFill>
              </a:defRPr>
            </a:lvl1pPr>
          </a:lstStyle>
          <a:p>
            <a:pPr/>
            <a:r>
              <a:t>Sous-titre</a:t>
            </a:r>
          </a:p>
        </p:txBody>
      </p:sp>
      <p:sp>
        <p:nvSpPr>
          <p:cNvPr id="702" name="Titre"/>
          <p:cNvSpPr txBox="1"/>
          <p:nvPr>
            <p:ph type="title" hasCustomPrompt="1"/>
          </p:nvPr>
        </p:nvSpPr>
        <p:spPr>
          <a:xfrm>
            <a:off x="431801" y="910401"/>
            <a:ext cx="11233151" cy="719989"/>
          </a:xfrm>
          <a:prstGeom prst="rect">
            <a:avLst/>
          </a:prstGeom>
          <a:ln w="12700">
            <a:noFill/>
            <a:miter lim="400000"/>
          </a:ln>
        </p:spPr>
        <p:txBody>
          <a:bodyPr lIns="45719" tIns="45719" rIns="45719" bIns="45719"/>
          <a:lstStyle>
            <a:lvl1pPr indent="19050">
              <a:defRPr sz="3300">
                <a:solidFill>
                  <a:srgbClr val="002060"/>
                </a:solidFill>
              </a:defRPr>
            </a:lvl1pPr>
          </a:lstStyle>
          <a:p>
            <a:pPr/>
            <a:r>
              <a:t>Titre</a:t>
            </a:r>
          </a:p>
        </p:txBody>
      </p:sp>
    </p:spTree>
  </p:cSld>
  <p:clrMapOvr>
    <a:masterClrMapping/>
  </p:clrMapOvr>
  <p:transition xmlns:p14="http://schemas.microsoft.com/office/powerpoint/2010/main" spd="med" advClick="1"/>
</p:sldLayout>
</file>

<file path=ppt/slideLayouts/slideLayout6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Titre et sous-titre">
    <p:spTree>
      <p:nvGrpSpPr>
        <p:cNvPr id="1" name=""/>
        <p:cNvGrpSpPr/>
        <p:nvPr/>
      </p:nvGrpSpPr>
      <p:grpSpPr>
        <a:xfrm>
          <a:off x="0" y="0"/>
          <a:ext cx="0" cy="0"/>
          <a:chOff x="0" y="0"/>
          <a:chExt cx="0" cy="0"/>
        </a:xfrm>
      </p:grpSpPr>
      <p:sp>
        <p:nvSpPr>
          <p:cNvPr id="709" name="Texte niveau 1…"/>
          <p:cNvSpPr txBox="1"/>
          <p:nvPr>
            <p:ph type="body" idx="1" hasCustomPrompt="1"/>
          </p:nvPr>
        </p:nvSpPr>
        <p:spPr>
          <a:xfrm>
            <a:off x="431800" y="2852935"/>
            <a:ext cx="11232000" cy="3057633"/>
          </a:xfrm>
          <a:prstGeom prst="rect">
            <a:avLst/>
          </a:prstGeom>
        </p:spPr>
        <p:txBody>
          <a:bodyPr>
            <a:normAutofit fontScale="100000" lnSpcReduction="0"/>
          </a:bodyPr>
          <a:lstStyle>
            <a:lvl1pPr>
              <a:lnSpc>
                <a:spcPct val="90000"/>
              </a:lnSpc>
              <a:spcBef>
                <a:spcPts val="0"/>
              </a:spcBef>
              <a:defRPr b="1" cap="all" sz="4300">
                <a:solidFill>
                  <a:srgbClr val="002060"/>
                </a:solidFill>
              </a:defRPr>
            </a:lvl1pPr>
            <a:lvl2pPr marL="0" indent="122763">
              <a:lnSpc>
                <a:spcPct val="90000"/>
              </a:lnSpc>
              <a:spcBef>
                <a:spcPts val="0"/>
              </a:spcBef>
              <a:buSzTx/>
              <a:buNone/>
              <a:defRPr b="1" cap="all" sz="4300">
                <a:solidFill>
                  <a:srgbClr val="002060"/>
                </a:solidFill>
              </a:defRPr>
            </a:lvl2pPr>
            <a:lvl3pPr marL="1236106" indent="-756118">
              <a:lnSpc>
                <a:spcPct val="90000"/>
              </a:lnSpc>
              <a:spcBef>
                <a:spcPts val="0"/>
              </a:spcBef>
              <a:defRPr b="1" cap="all" sz="4300">
                <a:solidFill>
                  <a:srgbClr val="002060"/>
                </a:solidFill>
              </a:defRPr>
            </a:lvl3pPr>
            <a:lvl4pPr marL="1702936" indent="-982954">
              <a:lnSpc>
                <a:spcPct val="90000"/>
              </a:lnSpc>
              <a:spcBef>
                <a:spcPts val="0"/>
              </a:spcBef>
              <a:defRPr b="1" cap="all" sz="4300">
                <a:solidFill>
                  <a:srgbClr val="002060"/>
                </a:solidFill>
              </a:defRPr>
            </a:lvl4pPr>
            <a:lvl5pPr marL="2100146" indent="-1092171">
              <a:lnSpc>
                <a:spcPct val="90000"/>
              </a:lnSpc>
              <a:spcBef>
                <a:spcPts val="0"/>
              </a:spcBef>
              <a:defRPr b="1" cap="all" sz="4300">
                <a:solidFill>
                  <a:srgbClr val="002060"/>
                </a:solidFill>
              </a:defRPr>
            </a:lvl5pPr>
          </a:lstStyle>
          <a:p>
            <a:pPr/>
            <a:r>
              <a:t>Titre</a:t>
            </a:r>
          </a:p>
          <a:p>
            <a:pPr lvl="1"/>
            <a:r>
              <a:t/>
            </a:r>
          </a:p>
          <a:p>
            <a:pPr lvl="2"/>
            <a:r>
              <a:t/>
            </a:r>
          </a:p>
          <a:p>
            <a:pPr lvl="3"/>
            <a:r>
              <a:t/>
            </a:r>
          </a:p>
          <a:p>
            <a:pPr lvl="4"/>
            <a:r>
              <a:t/>
            </a:r>
          </a:p>
        </p:txBody>
      </p:sp>
      <p:sp>
        <p:nvSpPr>
          <p:cNvPr id="710" name="Numéro de diapositive"/>
          <p:cNvSpPr txBox="1"/>
          <p:nvPr>
            <p:ph type="sldNum" sz="quarter" idx="2"/>
          </p:nvPr>
        </p:nvSpPr>
        <p:spPr>
          <a:xfrm>
            <a:off x="11510988" y="6627585"/>
            <a:ext cx="153964" cy="135546"/>
          </a:xfrm>
          <a:prstGeom prst="rect">
            <a:avLst/>
          </a:prstGeom>
        </p:spPr>
        <p:txBody>
          <a:bodyPr/>
          <a:lstStyle>
            <a:lvl1pPr>
              <a:defRPr>
                <a:solidFill>
                  <a:srgbClr val="000000"/>
                </a:solidFill>
              </a:defRPr>
            </a:lvl1pPr>
          </a:lstStyle>
          <a:p>
            <a:pPr/>
            <a:fld id="{86CB4B4D-7CA3-9044-876B-883B54F8677D}" type="slidenum"/>
          </a:p>
        </p:txBody>
      </p:sp>
      <p:pic>
        <p:nvPicPr>
          <p:cNvPr id="711" name="Image 7" descr="Image 7"/>
          <p:cNvPicPr>
            <a:picLocks noChangeAspect="1"/>
          </p:cNvPicPr>
          <p:nvPr/>
        </p:nvPicPr>
        <p:blipFill>
          <a:blip r:embed="rId2">
            <a:extLst/>
          </a:blip>
          <a:stretch>
            <a:fillRect/>
          </a:stretch>
        </p:blipFill>
        <p:spPr>
          <a:xfrm>
            <a:off x="335360" y="270433"/>
            <a:ext cx="2884069" cy="1859132"/>
          </a:xfrm>
          <a:prstGeom prst="rect">
            <a:avLst/>
          </a:prstGeom>
          <a:ln w="12700">
            <a:miter lim="400000"/>
          </a:ln>
        </p:spPr>
      </p:pic>
      <p:sp>
        <p:nvSpPr>
          <p:cNvPr id="712" name="Connecteur droit 8"/>
          <p:cNvSpPr/>
          <p:nvPr/>
        </p:nvSpPr>
        <p:spPr>
          <a:xfrm>
            <a:off x="431800" y="6309319"/>
            <a:ext cx="11424841" cy="1"/>
          </a:xfrm>
          <a:prstGeom prst="line">
            <a:avLst/>
          </a:prstGeom>
          <a:ln w="12700">
            <a:solidFill>
              <a:srgbClr val="484D7A"/>
            </a:solidFill>
          </a:ln>
        </p:spPr>
        <p:txBody>
          <a:bodyPr lIns="45719" rIns="45719"/>
          <a:lstStyle/>
          <a:p>
            <a:pPr/>
          </a:p>
        </p:txBody>
      </p:sp>
      <p:sp>
        <p:nvSpPr>
          <p:cNvPr id="713" name="Connecteur droit 9"/>
          <p:cNvSpPr/>
          <p:nvPr/>
        </p:nvSpPr>
        <p:spPr>
          <a:xfrm>
            <a:off x="420937" y="6421016"/>
            <a:ext cx="11339694" cy="1"/>
          </a:xfrm>
          <a:prstGeom prst="line">
            <a:avLst/>
          </a:prstGeom>
          <a:ln w="12700">
            <a:solidFill>
              <a:srgbClr val="F48F70"/>
            </a:solidFill>
          </a:ln>
        </p:spPr>
        <p:txBody>
          <a:bodyPr lIns="45719" rIns="45719"/>
          <a:lstStyle/>
          <a:p>
            <a:pPr/>
          </a:p>
        </p:txBody>
      </p:sp>
      <p:sp>
        <p:nvSpPr>
          <p:cNvPr id="714" name="Connecteur droit 14"/>
          <p:cNvSpPr/>
          <p:nvPr/>
        </p:nvSpPr>
        <p:spPr>
          <a:xfrm flipV="1">
            <a:off x="11856639" y="3717032"/>
            <a:ext cx="1" cy="2592289"/>
          </a:xfrm>
          <a:prstGeom prst="line">
            <a:avLst/>
          </a:prstGeom>
          <a:ln w="12700">
            <a:solidFill>
              <a:srgbClr val="484D7A"/>
            </a:solidFill>
          </a:ln>
        </p:spPr>
        <p:txBody>
          <a:bodyPr lIns="45719" rIns="45719"/>
          <a:lstStyle/>
          <a:p>
            <a:pPr/>
          </a:p>
        </p:txBody>
      </p:sp>
      <p:sp>
        <p:nvSpPr>
          <p:cNvPr id="715" name="Connecteur droit 16"/>
          <p:cNvSpPr/>
          <p:nvPr/>
        </p:nvSpPr>
        <p:spPr>
          <a:xfrm flipV="1">
            <a:off x="11760628" y="3044957"/>
            <a:ext cx="1" cy="3376062"/>
          </a:xfrm>
          <a:prstGeom prst="line">
            <a:avLst/>
          </a:prstGeom>
          <a:ln w="12700">
            <a:solidFill>
              <a:srgbClr val="F48F70"/>
            </a:solidFill>
          </a:ln>
        </p:spPr>
        <p:txBody>
          <a:bodyPr lIns="45719" rIns="45719"/>
          <a:lstStyle/>
          <a:p>
            <a:pPr/>
          </a:p>
        </p:txBody>
      </p:sp>
    </p:spTree>
  </p:cSld>
  <p:clrMapOvr>
    <a:masterClrMapping/>
  </p:clrMapOvr>
  <p:transition xmlns:p14="http://schemas.microsoft.com/office/powerpoint/2010/main" spd="med" advClick="1"/>
</p:sldLayout>
</file>

<file path=ppt/slideLayouts/slideLayout6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Chapitre">
    <p:spTree>
      <p:nvGrpSpPr>
        <p:cNvPr id="1" name=""/>
        <p:cNvGrpSpPr/>
        <p:nvPr/>
      </p:nvGrpSpPr>
      <p:grpSpPr>
        <a:xfrm>
          <a:off x="0" y="0"/>
          <a:ext cx="0" cy="0"/>
          <a:chOff x="0" y="0"/>
          <a:chExt cx="0" cy="0"/>
        </a:xfrm>
      </p:grpSpPr>
      <p:sp>
        <p:nvSpPr>
          <p:cNvPr id="722" name="Espace réservé pour une image  7"/>
          <p:cNvSpPr/>
          <p:nvPr>
            <p:ph type="pic" idx="21"/>
          </p:nvPr>
        </p:nvSpPr>
        <p:spPr>
          <a:xfrm>
            <a:off x="0" y="984000"/>
            <a:ext cx="12192000" cy="5925278"/>
          </a:xfrm>
          <a:prstGeom prst="rect">
            <a:avLst/>
          </a:prstGeom>
        </p:spPr>
        <p:txBody>
          <a:bodyPr lIns="91439" tIns="45719" rIns="91439" bIns="45719"/>
          <a:lstStyle/>
          <a:p>
            <a:pPr/>
          </a:p>
        </p:txBody>
      </p:sp>
      <p:sp>
        <p:nvSpPr>
          <p:cNvPr id="723" name="Titre"/>
          <p:cNvSpPr txBox="1"/>
          <p:nvPr>
            <p:ph type="title" hasCustomPrompt="1"/>
          </p:nvPr>
        </p:nvSpPr>
        <p:spPr>
          <a:prstGeom prst="rect">
            <a:avLst/>
          </a:prstGeom>
        </p:spPr>
        <p:txBody>
          <a:bodyPr/>
          <a:lstStyle/>
          <a:p>
            <a:pPr/>
            <a:r>
              <a:t>Titre</a:t>
            </a:r>
          </a:p>
        </p:txBody>
      </p:sp>
      <p:sp>
        <p:nvSpPr>
          <p:cNvPr id="724" name="Numéro de diapositive"/>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6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Couverture">
    <p:spTree>
      <p:nvGrpSpPr>
        <p:cNvPr id="1" name=""/>
        <p:cNvGrpSpPr/>
        <p:nvPr/>
      </p:nvGrpSpPr>
      <p:grpSpPr>
        <a:xfrm>
          <a:off x="0" y="0"/>
          <a:ext cx="0" cy="0"/>
          <a:chOff x="0" y="0"/>
          <a:chExt cx="0" cy="0"/>
        </a:xfrm>
      </p:grpSpPr>
      <p:sp>
        <p:nvSpPr>
          <p:cNvPr id="731" name="Numéro de diapositive"/>
          <p:cNvSpPr txBox="1"/>
          <p:nvPr>
            <p:ph type="sldNum" sz="quarter" idx="2"/>
          </p:nvPr>
        </p:nvSpPr>
        <p:spPr>
          <a:xfrm>
            <a:off x="0" y="6669737"/>
            <a:ext cx="240001" cy="136526"/>
          </a:xfrm>
          <a:prstGeom prst="rect">
            <a:avLst/>
          </a:prstGeom>
          <a:ln w="9525">
            <a:solidFill>
              <a:srgbClr val="000000">
                <a:alpha val="0"/>
              </a:srgbClr>
            </a:solidFill>
            <a:round/>
          </a:ln>
        </p:spPr>
        <p:txBody>
          <a:bodyPr wrap="square"/>
          <a:lstStyle>
            <a:lvl1pPr>
              <a:defRPr sz="100">
                <a:solidFill>
                  <a:srgbClr val="000000">
                    <a:alpha val="0"/>
                  </a:srgbClr>
                </a:solidFill>
              </a:defRPr>
            </a:lvl1pPr>
          </a:lstStyle>
          <a:p>
            <a:pPr/>
            <a:fld id="{86CB4B4D-7CA3-9044-876B-883B54F8677D}" type="slidenum"/>
          </a:p>
        </p:txBody>
      </p:sp>
      <p:sp>
        <p:nvSpPr>
          <p:cNvPr id="732" name="Titre"/>
          <p:cNvSpPr txBox="1"/>
          <p:nvPr>
            <p:ph type="title" hasCustomPrompt="1"/>
          </p:nvPr>
        </p:nvSpPr>
        <p:spPr>
          <a:xfrm>
            <a:off x="0" y="0"/>
            <a:ext cx="240001" cy="240001"/>
          </a:xfrm>
          <a:prstGeom prst="rect">
            <a:avLst/>
          </a:prstGeom>
          <a:ln w="9525">
            <a:solidFill>
              <a:srgbClr val="000000">
                <a:alpha val="0"/>
              </a:srgbClr>
            </a:solidFill>
          </a:ln>
        </p:spPr>
        <p:txBody>
          <a:bodyPr lIns="45719" tIns="45719" rIns="45719" bIns="45719"/>
          <a:lstStyle>
            <a:lvl1pPr indent="19050">
              <a:defRPr sz="100">
                <a:solidFill>
                  <a:srgbClr val="000000">
                    <a:alpha val="0"/>
                  </a:srgbClr>
                </a:solidFill>
              </a:defRPr>
            </a:lvl1pPr>
          </a:lstStyle>
          <a:p>
            <a:pPr/>
            <a:r>
              <a:t>Titre</a:t>
            </a:r>
          </a:p>
        </p:txBody>
      </p:sp>
      <p:pic>
        <p:nvPicPr>
          <p:cNvPr id="733" name="Image 7" descr="Image 7"/>
          <p:cNvPicPr>
            <a:picLocks noChangeAspect="1"/>
          </p:cNvPicPr>
          <p:nvPr/>
        </p:nvPicPr>
        <p:blipFill>
          <a:blip r:embed="rId2">
            <a:extLst/>
          </a:blip>
          <a:stretch>
            <a:fillRect/>
          </a:stretch>
        </p:blipFill>
        <p:spPr>
          <a:xfrm>
            <a:off x="240907" y="303600"/>
            <a:ext cx="3052299" cy="1967577"/>
          </a:xfrm>
          <a:prstGeom prst="rect">
            <a:avLst/>
          </a:prstGeom>
          <a:ln w="12700">
            <a:miter lim="400000"/>
          </a:ln>
        </p:spPr>
      </p:pic>
      <p:sp>
        <p:nvSpPr>
          <p:cNvPr id="734" name="Espace réservé du titre 11"/>
          <p:cNvSpPr txBox="1"/>
          <p:nvPr/>
        </p:nvSpPr>
        <p:spPr>
          <a:xfrm>
            <a:off x="1019809" y="3717032"/>
            <a:ext cx="10583851" cy="1498034"/>
          </a:xfrm>
          <a:prstGeom prst="rect">
            <a:avLst/>
          </a:prstGeom>
          <a:ln w="12700">
            <a:miter lim="400000"/>
          </a:ln>
          <a:extLst>
            <a:ext uri="{C572A759-6A51-4108-AA02-DFA0A04FC94B}">
              <ma14:wrappingTextBoxFlag xmlns:ma14="http://schemas.microsoft.com/office/mac/drawingml/2011/main" val="1"/>
            </a:ext>
          </a:extLst>
        </p:spPr>
        <p:txBody>
          <a:bodyPr lIns="60960" tIns="60960" rIns="60960" bIns="60960" anchor="ctr">
            <a:normAutofit fontScale="100000" lnSpcReduction="0"/>
          </a:bodyPr>
          <a:lstStyle>
            <a:lvl1pPr indent="14287">
              <a:lnSpc>
                <a:spcPct val="90000"/>
              </a:lnSpc>
              <a:defRPr b="1" sz="3300">
                <a:latin typeface="Marianne"/>
                <a:ea typeface="Marianne"/>
                <a:cs typeface="Marianne"/>
                <a:sym typeface="Marianne"/>
              </a:defRPr>
            </a:lvl1pPr>
          </a:lstStyle>
          <a:p>
            <a:pPr/>
            <a:r>
              <a:t> </a:t>
            </a:r>
          </a:p>
        </p:txBody>
      </p:sp>
      <p:sp>
        <p:nvSpPr>
          <p:cNvPr id="735" name="Connecteur droit 13"/>
          <p:cNvSpPr/>
          <p:nvPr/>
        </p:nvSpPr>
        <p:spPr>
          <a:xfrm>
            <a:off x="431800" y="6309319"/>
            <a:ext cx="11424841" cy="1"/>
          </a:xfrm>
          <a:prstGeom prst="line">
            <a:avLst/>
          </a:prstGeom>
          <a:ln w="12700">
            <a:solidFill>
              <a:srgbClr val="484D7A"/>
            </a:solidFill>
          </a:ln>
        </p:spPr>
        <p:txBody>
          <a:bodyPr lIns="45719" rIns="45719"/>
          <a:lstStyle/>
          <a:p>
            <a:pPr/>
          </a:p>
        </p:txBody>
      </p:sp>
      <p:sp>
        <p:nvSpPr>
          <p:cNvPr id="736" name="Connecteur droit 14"/>
          <p:cNvSpPr/>
          <p:nvPr/>
        </p:nvSpPr>
        <p:spPr>
          <a:xfrm>
            <a:off x="420937" y="6421016"/>
            <a:ext cx="11339694" cy="1"/>
          </a:xfrm>
          <a:prstGeom prst="line">
            <a:avLst/>
          </a:prstGeom>
          <a:ln w="12700">
            <a:solidFill>
              <a:srgbClr val="F48F70"/>
            </a:solidFill>
          </a:ln>
        </p:spPr>
        <p:txBody>
          <a:bodyPr lIns="45719" rIns="45719"/>
          <a:lstStyle/>
          <a:p>
            <a:pPr/>
          </a:p>
        </p:txBody>
      </p:sp>
      <p:sp>
        <p:nvSpPr>
          <p:cNvPr id="737" name="Connecteur droit 15"/>
          <p:cNvSpPr/>
          <p:nvPr/>
        </p:nvSpPr>
        <p:spPr>
          <a:xfrm flipV="1">
            <a:off x="11856639" y="3717032"/>
            <a:ext cx="1" cy="2592289"/>
          </a:xfrm>
          <a:prstGeom prst="line">
            <a:avLst/>
          </a:prstGeom>
          <a:ln w="12700">
            <a:solidFill>
              <a:srgbClr val="484D7A"/>
            </a:solidFill>
          </a:ln>
        </p:spPr>
        <p:txBody>
          <a:bodyPr lIns="45719" rIns="45719"/>
          <a:lstStyle/>
          <a:p>
            <a:pPr/>
          </a:p>
        </p:txBody>
      </p:sp>
      <p:sp>
        <p:nvSpPr>
          <p:cNvPr id="738" name="Connecteur droit 16"/>
          <p:cNvSpPr/>
          <p:nvPr/>
        </p:nvSpPr>
        <p:spPr>
          <a:xfrm flipV="1">
            <a:off x="11760628" y="3044957"/>
            <a:ext cx="1" cy="3376062"/>
          </a:xfrm>
          <a:prstGeom prst="line">
            <a:avLst/>
          </a:prstGeom>
          <a:ln w="12700">
            <a:solidFill>
              <a:srgbClr val="F48F70"/>
            </a:solidFill>
          </a:ln>
        </p:spPr>
        <p:txBody>
          <a:bodyPr lIns="45719" rIns="45719"/>
          <a:lstStyle/>
          <a:p>
            <a:pPr/>
          </a:p>
        </p:txBody>
      </p:sp>
    </p:spTree>
  </p:cSld>
  <p:clrMapOvr>
    <a:masterClrMapping/>
  </p:clrMapOvr>
  <p:transition xmlns:p14="http://schemas.microsoft.com/office/powerpoint/2010/main" spd="med" advClick="1"/>
</p:sldLayout>
</file>

<file path=ppt/slideLayouts/slideLayout6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1_slide">
    <p:spTree>
      <p:nvGrpSpPr>
        <p:cNvPr id="1" name=""/>
        <p:cNvGrpSpPr/>
        <p:nvPr/>
      </p:nvGrpSpPr>
      <p:grpSpPr>
        <a:xfrm>
          <a:off x="0" y="0"/>
          <a:ext cx="0" cy="0"/>
          <a:chOff x="0" y="0"/>
          <a:chExt cx="0" cy="0"/>
        </a:xfrm>
      </p:grpSpPr>
      <p:sp>
        <p:nvSpPr>
          <p:cNvPr id="745" name="Numéro de diapositive"/>
          <p:cNvSpPr txBox="1"/>
          <p:nvPr>
            <p:ph type="sldNum" sz="quarter" idx="2"/>
          </p:nvPr>
        </p:nvSpPr>
        <p:spPr>
          <a:xfrm>
            <a:off x="11510988" y="6633775"/>
            <a:ext cx="153964" cy="135546"/>
          </a:xfrm>
          <a:prstGeom prst="rect">
            <a:avLst/>
          </a:prstGeom>
        </p:spPr>
        <p:txBody>
          <a:bodyPr/>
          <a:lstStyle>
            <a:lvl1pPr>
              <a:defRPr>
                <a:solidFill>
                  <a:srgbClr val="000000"/>
                </a:solidFill>
              </a:defRPr>
            </a:lvl1pPr>
          </a:lstStyle>
          <a:p>
            <a:pPr/>
            <a:fld id="{86CB4B4D-7CA3-9044-876B-883B54F8677D}" type="slidenum"/>
          </a:p>
        </p:txBody>
      </p:sp>
      <p:sp>
        <p:nvSpPr>
          <p:cNvPr id="746" name="Texte niveau 1…"/>
          <p:cNvSpPr txBox="1"/>
          <p:nvPr>
            <p:ph type="body" sz="quarter" idx="1" hasCustomPrompt="1"/>
          </p:nvPr>
        </p:nvSpPr>
        <p:spPr>
          <a:xfrm>
            <a:off x="431801" y="1664905"/>
            <a:ext cx="11232820" cy="323936"/>
          </a:xfrm>
          <a:prstGeom prst="rect">
            <a:avLst/>
          </a:prstGeom>
        </p:spPr>
        <p:txBody>
          <a:bodyPr>
            <a:normAutofit fontScale="100000" lnSpcReduction="0"/>
          </a:bodyPr>
          <a:lstStyle>
            <a:lvl1pPr indent="126996">
              <a:spcBef>
                <a:spcPts val="1000"/>
              </a:spcBef>
              <a:defRPr b="1" sz="2000">
                <a:solidFill>
                  <a:srgbClr val="808080"/>
                </a:solidFill>
              </a:defRPr>
            </a:lvl1pPr>
            <a:lvl2pPr marL="594284" indent="-239993">
              <a:spcBef>
                <a:spcPts val="1000"/>
              </a:spcBef>
              <a:buAutoNum type="alphaLcPeriod" startAt="1"/>
              <a:defRPr b="1" sz="2000">
                <a:solidFill>
                  <a:srgbClr val="808080"/>
                </a:solidFill>
              </a:defRPr>
            </a:lvl2pPr>
            <a:lvl3pPr marL="945968" indent="-351683">
              <a:spcBef>
                <a:spcPts val="1000"/>
              </a:spcBef>
              <a:defRPr b="1" sz="2000">
                <a:solidFill>
                  <a:srgbClr val="808080"/>
                </a:solidFill>
              </a:defRPr>
            </a:lvl3pPr>
            <a:lvl4pPr marL="1291467" indent="-457187">
              <a:spcBef>
                <a:spcPts val="1000"/>
              </a:spcBef>
              <a:defRPr b="1" sz="2000">
                <a:solidFill>
                  <a:srgbClr val="808080"/>
                </a:solidFill>
              </a:defRPr>
            </a:lvl4pPr>
            <a:lvl5pPr marL="1630258" indent="-507986">
              <a:spcBef>
                <a:spcPts val="1000"/>
              </a:spcBef>
              <a:defRPr b="1" sz="2000">
                <a:solidFill>
                  <a:srgbClr val="808080"/>
                </a:solidFill>
              </a:defRPr>
            </a:lvl5pPr>
          </a:lstStyle>
          <a:p>
            <a:pPr/>
            <a:r>
              <a:t>Sous-titre</a:t>
            </a:r>
          </a:p>
          <a:p>
            <a:pPr lvl="1"/>
            <a:r>
              <a:t/>
            </a:r>
          </a:p>
          <a:p>
            <a:pPr lvl="2"/>
            <a:r>
              <a:t/>
            </a:r>
          </a:p>
          <a:p>
            <a:pPr lvl="3"/>
            <a:r>
              <a:t/>
            </a:r>
          </a:p>
          <a:p>
            <a:pPr lvl="4"/>
            <a:r>
              <a:t/>
            </a:r>
          </a:p>
        </p:txBody>
      </p:sp>
      <p:sp>
        <p:nvSpPr>
          <p:cNvPr id="747" name="Titre"/>
          <p:cNvSpPr txBox="1"/>
          <p:nvPr>
            <p:ph type="title" hasCustomPrompt="1"/>
          </p:nvPr>
        </p:nvSpPr>
        <p:spPr>
          <a:xfrm>
            <a:off x="431801" y="910401"/>
            <a:ext cx="11233151" cy="719989"/>
          </a:xfrm>
          <a:prstGeom prst="rect">
            <a:avLst/>
          </a:prstGeom>
          <a:ln w="12700">
            <a:noFill/>
            <a:miter lim="400000"/>
          </a:ln>
        </p:spPr>
        <p:txBody>
          <a:bodyPr lIns="45719" tIns="45719" rIns="45719" bIns="45719"/>
          <a:lstStyle>
            <a:lvl1pPr indent="19050">
              <a:defRPr sz="3300">
                <a:solidFill>
                  <a:srgbClr val="002060"/>
                </a:solidFill>
              </a:defRPr>
            </a:lvl1pPr>
          </a:lstStyle>
          <a:p>
            <a:pPr/>
            <a:r>
              <a:t>Titre</a:t>
            </a:r>
          </a:p>
        </p:txBody>
      </p:sp>
      <p:sp>
        <p:nvSpPr>
          <p:cNvPr id="748" name="Espace réservé du texte 11"/>
          <p:cNvSpPr/>
          <p:nvPr>
            <p:ph type="body" idx="21" hasCustomPrompt="1"/>
          </p:nvPr>
        </p:nvSpPr>
        <p:spPr>
          <a:xfrm>
            <a:off x="431800" y="2276872"/>
            <a:ext cx="11232445" cy="3840427"/>
          </a:xfrm>
          <a:prstGeom prst="rect">
            <a:avLst/>
          </a:prstGeom>
        </p:spPr>
        <p:txBody>
          <a:bodyPr>
            <a:normAutofit fontScale="100000" lnSpcReduction="0"/>
          </a:bodyPr>
          <a:lstStyle/>
          <a:p>
            <a:pPr/>
            <a:r>
              <a:t>Texte de niveau 1
Texte de niveau 2
Texte de niveau 3
Texte de niveau 4
Texte de niveau 5</a:t>
            </a:r>
          </a:p>
        </p:txBody>
      </p:sp>
    </p:spTree>
  </p:cSld>
  <p:clrMapOvr>
    <a:masterClrMapping/>
  </p:clrMapOvr>
  <p:transition xmlns:p14="http://schemas.microsoft.com/office/powerpoint/2010/main" spd="med" advClick="1"/>
</p:sldLayout>
</file>

<file path=ppt/slideLayouts/slideLayout6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slide texte">
    <p:spTree>
      <p:nvGrpSpPr>
        <p:cNvPr id="1" name=""/>
        <p:cNvGrpSpPr/>
        <p:nvPr/>
      </p:nvGrpSpPr>
      <p:grpSpPr>
        <a:xfrm>
          <a:off x="0" y="0"/>
          <a:ext cx="0" cy="0"/>
          <a:chOff x="0" y="0"/>
          <a:chExt cx="0" cy="0"/>
        </a:xfrm>
      </p:grpSpPr>
      <p:sp>
        <p:nvSpPr>
          <p:cNvPr id="755" name="Numéro de diapositive"/>
          <p:cNvSpPr txBox="1"/>
          <p:nvPr>
            <p:ph type="sldNum" sz="quarter" idx="2"/>
          </p:nvPr>
        </p:nvSpPr>
        <p:spPr>
          <a:xfrm>
            <a:off x="11510988" y="6633775"/>
            <a:ext cx="153964" cy="135546"/>
          </a:xfrm>
          <a:prstGeom prst="rect">
            <a:avLst/>
          </a:prstGeom>
        </p:spPr>
        <p:txBody>
          <a:bodyPr/>
          <a:lstStyle>
            <a:lvl1pPr>
              <a:defRPr>
                <a:solidFill>
                  <a:srgbClr val="000000"/>
                </a:solidFill>
              </a:defRPr>
            </a:lvl1pPr>
          </a:lstStyle>
          <a:p>
            <a:pPr/>
            <a:fld id="{86CB4B4D-7CA3-9044-876B-883B54F8677D}" type="slidenum"/>
          </a:p>
        </p:txBody>
      </p:sp>
      <p:sp>
        <p:nvSpPr>
          <p:cNvPr id="756" name="Texte niveau 1…"/>
          <p:cNvSpPr txBox="1"/>
          <p:nvPr>
            <p:ph type="body" sz="quarter" idx="1" hasCustomPrompt="1"/>
          </p:nvPr>
        </p:nvSpPr>
        <p:spPr>
          <a:xfrm>
            <a:off x="431801" y="1664905"/>
            <a:ext cx="11232820" cy="323936"/>
          </a:xfrm>
          <a:prstGeom prst="rect">
            <a:avLst/>
          </a:prstGeom>
        </p:spPr>
        <p:txBody>
          <a:bodyPr>
            <a:normAutofit fontScale="100000" lnSpcReduction="0"/>
          </a:bodyPr>
          <a:lstStyle>
            <a:lvl1pPr indent="126996">
              <a:spcBef>
                <a:spcPts val="1000"/>
              </a:spcBef>
              <a:defRPr b="1" sz="2000">
                <a:solidFill>
                  <a:srgbClr val="808080"/>
                </a:solidFill>
              </a:defRPr>
            </a:lvl1pPr>
            <a:lvl2pPr marL="594284" indent="-239993">
              <a:spcBef>
                <a:spcPts val="1000"/>
              </a:spcBef>
              <a:buAutoNum type="alphaLcPeriod" startAt="1"/>
              <a:defRPr b="1" sz="2000">
                <a:solidFill>
                  <a:srgbClr val="808080"/>
                </a:solidFill>
              </a:defRPr>
            </a:lvl2pPr>
            <a:lvl3pPr marL="945968" indent="-351683">
              <a:spcBef>
                <a:spcPts val="1000"/>
              </a:spcBef>
              <a:defRPr b="1" sz="2000">
                <a:solidFill>
                  <a:srgbClr val="808080"/>
                </a:solidFill>
              </a:defRPr>
            </a:lvl3pPr>
            <a:lvl4pPr marL="1291467" indent="-457187">
              <a:spcBef>
                <a:spcPts val="1000"/>
              </a:spcBef>
              <a:defRPr b="1" sz="2000">
                <a:solidFill>
                  <a:srgbClr val="808080"/>
                </a:solidFill>
              </a:defRPr>
            </a:lvl4pPr>
            <a:lvl5pPr marL="1630258" indent="-507986">
              <a:spcBef>
                <a:spcPts val="1000"/>
              </a:spcBef>
              <a:defRPr b="1" sz="2000">
                <a:solidFill>
                  <a:srgbClr val="808080"/>
                </a:solidFill>
              </a:defRPr>
            </a:lvl5pPr>
          </a:lstStyle>
          <a:p>
            <a:pPr/>
            <a:r>
              <a:t>Sous-titre</a:t>
            </a:r>
          </a:p>
          <a:p>
            <a:pPr lvl="1"/>
            <a:r>
              <a:t/>
            </a:r>
          </a:p>
          <a:p>
            <a:pPr lvl="2"/>
            <a:r>
              <a:t/>
            </a:r>
          </a:p>
          <a:p>
            <a:pPr lvl="3"/>
            <a:r>
              <a:t/>
            </a:r>
          </a:p>
          <a:p>
            <a:pPr lvl="4"/>
            <a:r>
              <a:t/>
            </a:r>
          </a:p>
        </p:txBody>
      </p:sp>
      <p:sp>
        <p:nvSpPr>
          <p:cNvPr id="757" name="Titre"/>
          <p:cNvSpPr txBox="1"/>
          <p:nvPr>
            <p:ph type="title" hasCustomPrompt="1"/>
          </p:nvPr>
        </p:nvSpPr>
        <p:spPr>
          <a:xfrm>
            <a:off x="431801" y="910401"/>
            <a:ext cx="11233151" cy="719989"/>
          </a:xfrm>
          <a:prstGeom prst="rect">
            <a:avLst/>
          </a:prstGeom>
          <a:ln w="12700">
            <a:noFill/>
            <a:miter lim="400000"/>
          </a:ln>
        </p:spPr>
        <p:txBody>
          <a:bodyPr lIns="45719" tIns="45719" rIns="45719" bIns="45719"/>
          <a:lstStyle>
            <a:lvl1pPr indent="19050">
              <a:defRPr sz="3300">
                <a:solidFill>
                  <a:srgbClr val="002060"/>
                </a:solidFill>
              </a:defRPr>
            </a:lvl1pPr>
          </a:lstStyle>
          <a:p>
            <a:pPr/>
            <a:r>
              <a:t>Titre</a:t>
            </a:r>
          </a:p>
        </p:txBody>
      </p:sp>
      <p:sp>
        <p:nvSpPr>
          <p:cNvPr id="758" name="Espace réservé du texte 11"/>
          <p:cNvSpPr/>
          <p:nvPr>
            <p:ph type="body" idx="21" hasCustomPrompt="1"/>
          </p:nvPr>
        </p:nvSpPr>
        <p:spPr>
          <a:xfrm>
            <a:off x="431800" y="2276872"/>
            <a:ext cx="11232445" cy="3840427"/>
          </a:xfrm>
          <a:prstGeom prst="rect">
            <a:avLst/>
          </a:prstGeom>
        </p:spPr>
        <p:txBody>
          <a:bodyPr>
            <a:normAutofit fontScale="100000" lnSpcReduction="0"/>
          </a:bodyPr>
          <a:lstStyle/>
          <a:p>
            <a:pPr/>
            <a:r>
              <a:t>Texte de niveau 1
Texte de niveau 2
Texte de niveau 3
Texte de niveau 4
Texte de niveau 5</a:t>
            </a:r>
          </a:p>
        </p:txBody>
      </p:sp>
    </p:spTree>
  </p:cSld>
  <p:clrMapOvr>
    <a:masterClrMapping/>
  </p:clrMapOvr>
  <p:transition xmlns:p14="http://schemas.microsoft.com/office/powerpoint/2010/main" spd="med" advClick="1"/>
</p:sldLayout>
</file>

<file path=ppt/slideLayouts/slideLayout67.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Sommaire">
    <p:spTree>
      <p:nvGrpSpPr>
        <p:cNvPr id="1" name=""/>
        <p:cNvGrpSpPr/>
        <p:nvPr/>
      </p:nvGrpSpPr>
      <p:grpSpPr>
        <a:xfrm>
          <a:off x="0" y="0"/>
          <a:ext cx="0" cy="0"/>
          <a:chOff x="0" y="0"/>
          <a:chExt cx="0" cy="0"/>
        </a:xfrm>
      </p:grpSpPr>
      <p:sp>
        <p:nvSpPr>
          <p:cNvPr id="765" name="Numéro de diapositive"/>
          <p:cNvSpPr txBox="1"/>
          <p:nvPr>
            <p:ph type="sldNum" sz="quarter" idx="2"/>
          </p:nvPr>
        </p:nvSpPr>
        <p:spPr>
          <a:xfrm>
            <a:off x="11510988" y="6633775"/>
            <a:ext cx="153964" cy="135546"/>
          </a:xfrm>
          <a:prstGeom prst="rect">
            <a:avLst/>
          </a:prstGeom>
        </p:spPr>
        <p:txBody>
          <a:bodyPr/>
          <a:lstStyle>
            <a:lvl1pPr>
              <a:defRPr>
                <a:solidFill>
                  <a:srgbClr val="000000"/>
                </a:solidFill>
              </a:defRPr>
            </a:lvl1pPr>
          </a:lstStyle>
          <a:p>
            <a:pPr/>
            <a:fld id="{86CB4B4D-7CA3-9044-876B-883B54F8677D}" type="slidenum"/>
          </a:p>
        </p:txBody>
      </p:sp>
      <p:sp>
        <p:nvSpPr>
          <p:cNvPr id="766" name="Sommaire"/>
          <p:cNvSpPr txBox="1"/>
          <p:nvPr>
            <p:ph type="title" hasCustomPrompt="1"/>
          </p:nvPr>
        </p:nvSpPr>
        <p:spPr>
          <a:xfrm>
            <a:off x="431801" y="910401"/>
            <a:ext cx="11233151" cy="719989"/>
          </a:xfrm>
          <a:prstGeom prst="rect">
            <a:avLst/>
          </a:prstGeom>
          <a:ln w="12700">
            <a:noFill/>
            <a:miter lim="400000"/>
          </a:ln>
        </p:spPr>
        <p:txBody>
          <a:bodyPr lIns="45719" tIns="45719" rIns="45719" bIns="45719"/>
          <a:lstStyle>
            <a:lvl1pPr indent="19050">
              <a:defRPr sz="3300">
                <a:solidFill>
                  <a:srgbClr val="002060"/>
                </a:solidFill>
              </a:defRPr>
            </a:lvl1pPr>
          </a:lstStyle>
          <a:p>
            <a:pPr/>
            <a:r>
              <a:t>Sommaire</a:t>
            </a:r>
          </a:p>
        </p:txBody>
      </p:sp>
      <p:sp>
        <p:nvSpPr>
          <p:cNvPr id="767" name="Connecteur droit 2"/>
          <p:cNvSpPr/>
          <p:nvPr/>
        </p:nvSpPr>
        <p:spPr>
          <a:xfrm flipH="1">
            <a:off x="1199455" y="2084851"/>
            <a:ext cx="1" cy="3840427"/>
          </a:xfrm>
          <a:prstGeom prst="line">
            <a:avLst/>
          </a:prstGeom>
          <a:ln>
            <a:solidFill>
              <a:srgbClr val="000091"/>
            </a:solidFill>
          </a:ln>
        </p:spPr>
        <p:txBody>
          <a:bodyPr lIns="45719" rIns="45719"/>
          <a:lstStyle/>
          <a:p>
            <a:pPr/>
          </a:p>
        </p:txBody>
      </p:sp>
      <p:sp>
        <p:nvSpPr>
          <p:cNvPr id="768" name="Texte niveau 1…"/>
          <p:cNvSpPr txBox="1"/>
          <p:nvPr>
            <p:ph type="body" idx="1" hasCustomPrompt="1"/>
          </p:nvPr>
        </p:nvSpPr>
        <p:spPr>
          <a:xfrm>
            <a:off x="1390650" y="2084918"/>
            <a:ext cx="10176935" cy="3839634"/>
          </a:xfrm>
          <a:prstGeom prst="rect">
            <a:avLst/>
          </a:prstGeom>
        </p:spPr>
        <p:txBody>
          <a:bodyPr>
            <a:normAutofit fontScale="100000" lnSpcReduction="0"/>
          </a:bodyPr>
          <a:lstStyle>
            <a:lvl2pPr marL="0" indent="239993">
              <a:buSzTx/>
              <a:buNone/>
            </a:lvl2pPr>
          </a:lstStyle>
          <a:p>
            <a:pPr/>
            <a:r>
              <a:t>Texte de niveau 1</a:t>
            </a:r>
          </a:p>
          <a:p>
            <a:pPr lvl="1"/>
            <a:r>
              <a:t/>
            </a:r>
          </a:p>
          <a:p>
            <a:pPr lvl="2"/>
            <a:r>
              <a:t/>
            </a:r>
          </a:p>
          <a:p>
            <a:pPr lvl="3"/>
            <a:r>
              <a:t/>
            </a:r>
          </a:p>
          <a:p>
            <a:pPr lvl="4"/>
            <a:r>
              <a:t/>
            </a:r>
          </a:p>
        </p:txBody>
      </p:sp>
      <p:sp>
        <p:nvSpPr>
          <p:cNvPr id="769" name="Espace réservé du texte 15"/>
          <p:cNvSpPr/>
          <p:nvPr>
            <p:ph type="body" sz="quarter" idx="21" hasCustomPrompt="1"/>
          </p:nvPr>
        </p:nvSpPr>
        <p:spPr>
          <a:xfrm>
            <a:off x="298492" y="2084852"/>
            <a:ext cx="805369" cy="384044"/>
          </a:xfrm>
          <a:prstGeom prst="rect">
            <a:avLst/>
          </a:prstGeom>
        </p:spPr>
        <p:txBody>
          <a:bodyPr>
            <a:normAutofit fontScale="100000" lnSpcReduction="0"/>
          </a:bodyPr>
          <a:lstStyle>
            <a:lvl1pPr algn="r">
              <a:defRPr b="1" u="sng"/>
            </a:lvl1pPr>
          </a:lstStyle>
          <a:p>
            <a:pPr/>
            <a:r>
              <a:t>1</a:t>
            </a:r>
          </a:p>
        </p:txBody>
      </p:sp>
    </p:spTree>
  </p:cSld>
  <p:clrMapOvr>
    <a:masterClrMapping/>
  </p:clrMapOvr>
  <p:transition xmlns:p14="http://schemas.microsoft.com/office/powerpoint/2010/main" spd="med" advClick="1"/>
</p:sldLayout>
</file>

<file path=ppt/slideLayouts/slideLayout68.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Colonnes de texte">
    <p:spTree>
      <p:nvGrpSpPr>
        <p:cNvPr id="1" name=""/>
        <p:cNvGrpSpPr/>
        <p:nvPr/>
      </p:nvGrpSpPr>
      <p:grpSpPr>
        <a:xfrm>
          <a:off x="0" y="0"/>
          <a:ext cx="0" cy="0"/>
          <a:chOff x="0" y="0"/>
          <a:chExt cx="0" cy="0"/>
        </a:xfrm>
      </p:grpSpPr>
      <p:sp>
        <p:nvSpPr>
          <p:cNvPr id="776" name="Numéro de diapositive"/>
          <p:cNvSpPr txBox="1"/>
          <p:nvPr>
            <p:ph type="sldNum" sz="quarter" idx="2"/>
          </p:nvPr>
        </p:nvSpPr>
        <p:spPr>
          <a:xfrm>
            <a:off x="11510988" y="6633775"/>
            <a:ext cx="153964" cy="135546"/>
          </a:xfrm>
          <a:prstGeom prst="rect">
            <a:avLst/>
          </a:prstGeom>
        </p:spPr>
        <p:txBody>
          <a:bodyPr/>
          <a:lstStyle>
            <a:lvl1pPr>
              <a:defRPr>
                <a:solidFill>
                  <a:srgbClr val="000000"/>
                </a:solidFill>
              </a:defRPr>
            </a:lvl1pPr>
          </a:lstStyle>
          <a:p>
            <a:pPr/>
            <a:fld id="{86CB4B4D-7CA3-9044-876B-883B54F8677D}" type="slidenum"/>
          </a:p>
        </p:txBody>
      </p:sp>
      <p:sp>
        <p:nvSpPr>
          <p:cNvPr id="777" name="Texte niveau 1…"/>
          <p:cNvSpPr txBox="1"/>
          <p:nvPr>
            <p:ph type="body" sz="quarter" idx="1" hasCustomPrompt="1"/>
          </p:nvPr>
        </p:nvSpPr>
        <p:spPr>
          <a:xfrm>
            <a:off x="431801" y="1664905"/>
            <a:ext cx="11232820" cy="323936"/>
          </a:xfrm>
          <a:prstGeom prst="rect">
            <a:avLst/>
          </a:prstGeom>
        </p:spPr>
        <p:txBody>
          <a:bodyPr>
            <a:normAutofit fontScale="100000" lnSpcReduction="0"/>
          </a:bodyPr>
          <a:lstStyle>
            <a:lvl1pPr indent="126996">
              <a:spcBef>
                <a:spcPts val="1000"/>
              </a:spcBef>
              <a:defRPr b="1" sz="2000">
                <a:solidFill>
                  <a:srgbClr val="808080"/>
                </a:solidFill>
              </a:defRPr>
            </a:lvl1pPr>
            <a:lvl2pPr marL="606984" indent="-239993">
              <a:spcBef>
                <a:spcPts val="1000"/>
              </a:spcBef>
              <a:buAutoNum type="alphaLcPeriod" startAt="1"/>
              <a:defRPr b="1" sz="2000">
                <a:solidFill>
                  <a:srgbClr val="808080"/>
                </a:solidFill>
              </a:defRPr>
            </a:lvl2pPr>
            <a:lvl3pPr marL="958668" indent="-351683">
              <a:spcBef>
                <a:spcPts val="1000"/>
              </a:spcBef>
              <a:defRPr b="1" sz="2000">
                <a:solidFill>
                  <a:srgbClr val="808080"/>
                </a:solidFill>
              </a:defRPr>
            </a:lvl3pPr>
            <a:lvl4pPr marL="1304167" indent="-457187">
              <a:spcBef>
                <a:spcPts val="1000"/>
              </a:spcBef>
              <a:defRPr b="1" sz="2000">
                <a:solidFill>
                  <a:srgbClr val="808080"/>
                </a:solidFill>
              </a:defRPr>
            </a:lvl4pPr>
            <a:lvl5pPr marL="1642958" indent="-507986">
              <a:spcBef>
                <a:spcPts val="1000"/>
              </a:spcBef>
              <a:defRPr b="1" sz="2000">
                <a:solidFill>
                  <a:srgbClr val="808080"/>
                </a:solidFill>
              </a:defRPr>
            </a:lvl5pPr>
          </a:lstStyle>
          <a:p>
            <a:pPr/>
            <a:r>
              <a:t>Sous-titre</a:t>
            </a:r>
          </a:p>
          <a:p>
            <a:pPr lvl="1"/>
            <a:r>
              <a:t/>
            </a:r>
          </a:p>
          <a:p>
            <a:pPr lvl="2"/>
            <a:r>
              <a:t/>
            </a:r>
          </a:p>
          <a:p>
            <a:pPr lvl="3"/>
            <a:r>
              <a:t/>
            </a:r>
          </a:p>
          <a:p>
            <a:pPr lvl="4"/>
            <a:r>
              <a:t/>
            </a:r>
          </a:p>
        </p:txBody>
      </p:sp>
      <p:sp>
        <p:nvSpPr>
          <p:cNvPr id="778" name="Titre"/>
          <p:cNvSpPr txBox="1"/>
          <p:nvPr>
            <p:ph type="title" hasCustomPrompt="1"/>
          </p:nvPr>
        </p:nvSpPr>
        <p:spPr>
          <a:xfrm>
            <a:off x="431801" y="910401"/>
            <a:ext cx="11233151" cy="719989"/>
          </a:xfrm>
          <a:prstGeom prst="rect">
            <a:avLst/>
          </a:prstGeom>
          <a:ln w="12700">
            <a:noFill/>
            <a:miter lim="400000"/>
          </a:ln>
        </p:spPr>
        <p:txBody>
          <a:bodyPr lIns="45719" tIns="45719" rIns="45719" bIns="45719"/>
          <a:lstStyle>
            <a:lvl1pPr indent="19050">
              <a:defRPr sz="3300">
                <a:solidFill>
                  <a:srgbClr val="002060"/>
                </a:solidFill>
              </a:defRPr>
            </a:lvl1pPr>
          </a:lstStyle>
          <a:p>
            <a:pPr/>
            <a:r>
              <a:t>Titre</a:t>
            </a:r>
          </a:p>
        </p:txBody>
      </p:sp>
      <p:sp>
        <p:nvSpPr>
          <p:cNvPr id="779" name="Espace réservé du texte 11"/>
          <p:cNvSpPr/>
          <p:nvPr>
            <p:ph type="body" sz="quarter" idx="21" hasCustomPrompt="1"/>
          </p:nvPr>
        </p:nvSpPr>
        <p:spPr>
          <a:xfrm>
            <a:off x="431371" y="2276872"/>
            <a:ext cx="3408628" cy="3840427"/>
          </a:xfrm>
          <a:prstGeom prst="rect">
            <a:avLst/>
          </a:prstGeom>
        </p:spPr>
        <p:txBody>
          <a:bodyPr>
            <a:normAutofit fontScale="100000" lnSpcReduction="0"/>
          </a:bodyPr>
          <a:lstStyle/>
          <a:p>
            <a:pPr/>
            <a:r>
              <a:t>Texte de niveau 1
Texte de niveau 2
Texte de niveau 3
Texte de niveau 4
Texte de niveau 5</a:t>
            </a:r>
          </a:p>
        </p:txBody>
      </p:sp>
      <p:sp>
        <p:nvSpPr>
          <p:cNvPr id="780" name="Espace réservé du texte 11"/>
          <p:cNvSpPr/>
          <p:nvPr>
            <p:ph type="body" sz="quarter" idx="22" hasCustomPrompt="1"/>
          </p:nvPr>
        </p:nvSpPr>
        <p:spPr>
          <a:xfrm>
            <a:off x="4367807" y="2276872"/>
            <a:ext cx="3360001" cy="3840427"/>
          </a:xfrm>
          <a:prstGeom prst="rect">
            <a:avLst/>
          </a:prstGeom>
        </p:spPr>
        <p:txBody>
          <a:bodyPr>
            <a:normAutofit fontScale="100000" lnSpcReduction="0"/>
          </a:bodyPr>
          <a:lstStyle/>
          <a:p>
            <a:pPr/>
            <a:r>
              <a:t>Texte de niveau 1
Texte de niveau 2
Texte de niveau 3
Texte de niveau 4
Texte de niveau 5</a:t>
            </a:r>
          </a:p>
        </p:txBody>
      </p:sp>
      <p:sp>
        <p:nvSpPr>
          <p:cNvPr id="781" name="Espace réservé du texte 11"/>
          <p:cNvSpPr/>
          <p:nvPr>
            <p:ph type="body" sz="quarter" idx="23" hasCustomPrompt="1"/>
          </p:nvPr>
        </p:nvSpPr>
        <p:spPr>
          <a:xfrm>
            <a:off x="8304245" y="2276872"/>
            <a:ext cx="3360001" cy="3840427"/>
          </a:xfrm>
          <a:prstGeom prst="rect">
            <a:avLst/>
          </a:prstGeom>
        </p:spPr>
        <p:txBody>
          <a:bodyPr>
            <a:normAutofit fontScale="100000" lnSpcReduction="0"/>
          </a:bodyPr>
          <a:lstStyle/>
          <a:p>
            <a:pPr/>
            <a:r>
              <a:t>Texte de niveau 1
Texte de niveau 2
Texte de niveau 3
Texte de niveau 4
Texte de niveau 5</a:t>
            </a:r>
          </a:p>
        </p:txBody>
      </p:sp>
    </p:spTree>
  </p:cSld>
  <p:clrMapOvr>
    <a:masterClrMapping/>
  </p:clrMapOvr>
  <p:transition xmlns:p14="http://schemas.microsoft.com/office/powerpoint/2010/main" spd="med" advClick="1"/>
</p:sldLayout>
</file>

<file path=ppt/slideLayouts/slideLayout69.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re, sous-titre, textes 3 et image ">
    <p:spTree>
      <p:nvGrpSpPr>
        <p:cNvPr id="1" name=""/>
        <p:cNvGrpSpPr/>
        <p:nvPr/>
      </p:nvGrpSpPr>
      <p:grpSpPr>
        <a:xfrm>
          <a:off x="0" y="0"/>
          <a:ext cx="0" cy="0"/>
          <a:chOff x="0" y="0"/>
          <a:chExt cx="0" cy="0"/>
        </a:xfrm>
      </p:grpSpPr>
      <p:sp>
        <p:nvSpPr>
          <p:cNvPr id="788" name="Numéro de diapositive"/>
          <p:cNvSpPr txBox="1"/>
          <p:nvPr>
            <p:ph type="sldNum" sz="quarter" idx="2"/>
          </p:nvPr>
        </p:nvSpPr>
        <p:spPr>
          <a:xfrm>
            <a:off x="11510988" y="6633775"/>
            <a:ext cx="153964" cy="135546"/>
          </a:xfrm>
          <a:prstGeom prst="rect">
            <a:avLst/>
          </a:prstGeom>
        </p:spPr>
        <p:txBody>
          <a:bodyPr/>
          <a:lstStyle>
            <a:lvl1pPr>
              <a:defRPr>
                <a:solidFill>
                  <a:srgbClr val="000000"/>
                </a:solidFill>
              </a:defRPr>
            </a:lvl1pPr>
          </a:lstStyle>
          <a:p>
            <a:pPr/>
            <a:fld id="{86CB4B4D-7CA3-9044-876B-883B54F8677D}" type="slidenum"/>
          </a:p>
        </p:txBody>
      </p:sp>
      <p:sp>
        <p:nvSpPr>
          <p:cNvPr id="789" name="Texte niveau 1…"/>
          <p:cNvSpPr txBox="1"/>
          <p:nvPr>
            <p:ph type="body" sz="quarter" idx="1" hasCustomPrompt="1"/>
          </p:nvPr>
        </p:nvSpPr>
        <p:spPr>
          <a:xfrm>
            <a:off x="431371" y="2276872"/>
            <a:ext cx="3360000" cy="3840427"/>
          </a:xfrm>
          <a:prstGeom prst="rect">
            <a:avLst/>
          </a:prstGeom>
        </p:spPr>
        <p:txBody>
          <a:bodyPr>
            <a:normAutofit fontScale="100000" lnSpcReduction="0"/>
          </a:bodyPr>
          <a:lstStyle/>
          <a:p>
            <a:pPr/>
            <a:r>
              <a:t>Texte de niveau 1</a:t>
            </a:r>
          </a:p>
          <a:p>
            <a:pPr lvl="1"/>
            <a:r>
              <a:t/>
            </a:r>
          </a:p>
          <a:p>
            <a:pPr lvl="2"/>
            <a:r>
              <a:t/>
            </a:r>
          </a:p>
          <a:p>
            <a:pPr lvl="3"/>
            <a:r>
              <a:t/>
            </a:r>
          </a:p>
          <a:p>
            <a:pPr lvl="4"/>
            <a:r>
              <a:t/>
            </a:r>
          </a:p>
        </p:txBody>
      </p:sp>
      <p:sp>
        <p:nvSpPr>
          <p:cNvPr id="790" name="Espace réservé du texte 7"/>
          <p:cNvSpPr/>
          <p:nvPr>
            <p:ph type="body" sz="quarter" idx="21" hasCustomPrompt="1"/>
          </p:nvPr>
        </p:nvSpPr>
        <p:spPr>
          <a:xfrm>
            <a:off x="431801" y="1664905"/>
            <a:ext cx="11232820" cy="323936"/>
          </a:xfrm>
          <a:prstGeom prst="rect">
            <a:avLst/>
          </a:prstGeom>
        </p:spPr>
        <p:txBody>
          <a:bodyPr>
            <a:normAutofit fontScale="100000" lnSpcReduction="0"/>
          </a:bodyPr>
          <a:lstStyle>
            <a:lvl1pPr indent="126996">
              <a:spcBef>
                <a:spcPts val="1000"/>
              </a:spcBef>
              <a:defRPr b="1" sz="2000">
                <a:solidFill>
                  <a:srgbClr val="808080"/>
                </a:solidFill>
              </a:defRPr>
            </a:lvl1pPr>
          </a:lstStyle>
          <a:p>
            <a:pPr/>
            <a:r>
              <a:t>Sous-titre</a:t>
            </a:r>
          </a:p>
        </p:txBody>
      </p:sp>
      <p:sp>
        <p:nvSpPr>
          <p:cNvPr id="791" name="Titre"/>
          <p:cNvSpPr txBox="1"/>
          <p:nvPr>
            <p:ph type="title" hasCustomPrompt="1"/>
          </p:nvPr>
        </p:nvSpPr>
        <p:spPr>
          <a:xfrm>
            <a:off x="431801" y="910401"/>
            <a:ext cx="11233151" cy="719989"/>
          </a:xfrm>
          <a:prstGeom prst="rect">
            <a:avLst/>
          </a:prstGeom>
          <a:ln w="12700">
            <a:noFill/>
            <a:miter lim="400000"/>
          </a:ln>
        </p:spPr>
        <p:txBody>
          <a:bodyPr lIns="45719" tIns="45719" rIns="45719" bIns="45719"/>
          <a:lstStyle>
            <a:lvl1pPr indent="19050">
              <a:defRPr sz="3300">
                <a:solidFill>
                  <a:srgbClr val="002060"/>
                </a:solidFill>
              </a:defRPr>
            </a:lvl1pPr>
          </a:lstStyle>
          <a:p>
            <a:pPr/>
            <a:r>
              <a:t>Titre</a:t>
            </a:r>
          </a:p>
        </p:txBody>
      </p:sp>
      <p:sp>
        <p:nvSpPr>
          <p:cNvPr id="792" name="Espace réservé pour une image  7"/>
          <p:cNvSpPr/>
          <p:nvPr>
            <p:ph type="pic" sz="half" idx="22"/>
          </p:nvPr>
        </p:nvSpPr>
        <p:spPr>
          <a:xfrm>
            <a:off x="4175786" y="2276872"/>
            <a:ext cx="7488834" cy="3840427"/>
          </a:xfrm>
          <a:prstGeom prst="rect">
            <a:avLst/>
          </a:prstGeom>
        </p:spPr>
        <p:txBody>
          <a:bodyPr lIns="91439" tIns="45719" rIns="91439" bIns="45719"/>
          <a:lstStyle/>
          <a:p>
            <a:pPr/>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Chapitre">
    <p:spTree>
      <p:nvGrpSpPr>
        <p:cNvPr id="1" name=""/>
        <p:cNvGrpSpPr/>
        <p:nvPr/>
      </p:nvGrpSpPr>
      <p:grpSpPr>
        <a:xfrm>
          <a:off x="0" y="0"/>
          <a:ext cx="0" cy="0"/>
          <a:chOff x="0" y="0"/>
          <a:chExt cx="0" cy="0"/>
        </a:xfrm>
      </p:grpSpPr>
      <p:sp>
        <p:nvSpPr>
          <p:cNvPr id="90" name="Espace réservé pour une image  7"/>
          <p:cNvSpPr/>
          <p:nvPr>
            <p:ph type="pic" idx="21"/>
          </p:nvPr>
        </p:nvSpPr>
        <p:spPr>
          <a:xfrm>
            <a:off x="0" y="984000"/>
            <a:ext cx="12192000" cy="5925278"/>
          </a:xfrm>
          <a:prstGeom prst="rect">
            <a:avLst/>
          </a:prstGeom>
        </p:spPr>
        <p:txBody>
          <a:bodyPr lIns="91439" tIns="45719" rIns="91439" bIns="45719"/>
          <a:lstStyle/>
          <a:p>
            <a:pPr/>
          </a:p>
        </p:txBody>
      </p:sp>
      <p:sp>
        <p:nvSpPr>
          <p:cNvPr id="91" name="Titre"/>
          <p:cNvSpPr txBox="1"/>
          <p:nvPr>
            <p:ph type="title" hasCustomPrompt="1"/>
          </p:nvPr>
        </p:nvSpPr>
        <p:spPr>
          <a:prstGeom prst="rect">
            <a:avLst/>
          </a:prstGeom>
        </p:spPr>
        <p:txBody>
          <a:bodyPr/>
          <a:lstStyle/>
          <a:p>
            <a:pPr/>
            <a:r>
              <a:t>Titre</a:t>
            </a:r>
          </a:p>
        </p:txBody>
      </p:sp>
      <p:sp>
        <p:nvSpPr>
          <p:cNvPr id="92" name="Numéro de diapositive"/>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70.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1_Titre, sous-titre, textes 3, et graphique ">
    <p:spTree>
      <p:nvGrpSpPr>
        <p:cNvPr id="1" name=""/>
        <p:cNvGrpSpPr/>
        <p:nvPr/>
      </p:nvGrpSpPr>
      <p:grpSpPr>
        <a:xfrm>
          <a:off x="0" y="0"/>
          <a:ext cx="0" cy="0"/>
          <a:chOff x="0" y="0"/>
          <a:chExt cx="0" cy="0"/>
        </a:xfrm>
      </p:grpSpPr>
      <p:sp>
        <p:nvSpPr>
          <p:cNvPr id="799" name="Numéro de diapositive"/>
          <p:cNvSpPr txBox="1"/>
          <p:nvPr>
            <p:ph type="sldNum" sz="quarter" idx="2"/>
          </p:nvPr>
        </p:nvSpPr>
        <p:spPr>
          <a:xfrm>
            <a:off x="11510988" y="6633775"/>
            <a:ext cx="153964" cy="135546"/>
          </a:xfrm>
          <a:prstGeom prst="rect">
            <a:avLst/>
          </a:prstGeom>
        </p:spPr>
        <p:txBody>
          <a:bodyPr/>
          <a:lstStyle>
            <a:lvl1pPr>
              <a:defRPr>
                <a:solidFill>
                  <a:srgbClr val="000000"/>
                </a:solidFill>
              </a:defRPr>
            </a:lvl1pPr>
          </a:lstStyle>
          <a:p>
            <a:pPr/>
            <a:fld id="{86CB4B4D-7CA3-9044-876B-883B54F8677D}" type="slidenum"/>
          </a:p>
        </p:txBody>
      </p:sp>
      <p:sp>
        <p:nvSpPr>
          <p:cNvPr id="800" name="Texte niveau 1…"/>
          <p:cNvSpPr txBox="1"/>
          <p:nvPr>
            <p:ph type="body" sz="quarter" idx="1" hasCustomPrompt="1"/>
          </p:nvPr>
        </p:nvSpPr>
        <p:spPr>
          <a:xfrm>
            <a:off x="8304245" y="2276872"/>
            <a:ext cx="3360001" cy="3840427"/>
          </a:xfrm>
          <a:prstGeom prst="rect">
            <a:avLst/>
          </a:prstGeom>
        </p:spPr>
        <p:txBody>
          <a:bodyPr>
            <a:normAutofit fontScale="100000" lnSpcReduction="0"/>
          </a:bodyPr>
          <a:lstStyle/>
          <a:p>
            <a:pPr/>
            <a:r>
              <a:t>Texte de niveau 1</a:t>
            </a:r>
          </a:p>
          <a:p>
            <a:pPr lvl="1"/>
            <a:r>
              <a:t/>
            </a:r>
          </a:p>
          <a:p>
            <a:pPr lvl="2"/>
            <a:r>
              <a:t/>
            </a:r>
          </a:p>
          <a:p>
            <a:pPr lvl="3"/>
            <a:r>
              <a:t/>
            </a:r>
          </a:p>
          <a:p>
            <a:pPr lvl="4"/>
            <a:r>
              <a:t/>
            </a:r>
          </a:p>
        </p:txBody>
      </p:sp>
      <p:sp>
        <p:nvSpPr>
          <p:cNvPr id="801" name="Espace réservé du texte 7"/>
          <p:cNvSpPr/>
          <p:nvPr>
            <p:ph type="body" sz="quarter" idx="21" hasCustomPrompt="1"/>
          </p:nvPr>
        </p:nvSpPr>
        <p:spPr>
          <a:xfrm>
            <a:off x="431801" y="1664905"/>
            <a:ext cx="11232820" cy="323936"/>
          </a:xfrm>
          <a:prstGeom prst="rect">
            <a:avLst/>
          </a:prstGeom>
        </p:spPr>
        <p:txBody>
          <a:bodyPr>
            <a:normAutofit fontScale="100000" lnSpcReduction="0"/>
          </a:bodyPr>
          <a:lstStyle>
            <a:lvl1pPr indent="126996">
              <a:spcBef>
                <a:spcPts val="1000"/>
              </a:spcBef>
              <a:defRPr b="1" sz="2000">
                <a:solidFill>
                  <a:srgbClr val="808080"/>
                </a:solidFill>
              </a:defRPr>
            </a:lvl1pPr>
          </a:lstStyle>
          <a:p>
            <a:pPr/>
            <a:r>
              <a:t>Sous-titre</a:t>
            </a:r>
          </a:p>
        </p:txBody>
      </p:sp>
      <p:sp>
        <p:nvSpPr>
          <p:cNvPr id="802" name="Titre"/>
          <p:cNvSpPr txBox="1"/>
          <p:nvPr>
            <p:ph type="title" hasCustomPrompt="1"/>
          </p:nvPr>
        </p:nvSpPr>
        <p:spPr>
          <a:xfrm>
            <a:off x="431801" y="910401"/>
            <a:ext cx="11233151" cy="719989"/>
          </a:xfrm>
          <a:prstGeom prst="rect">
            <a:avLst/>
          </a:prstGeom>
          <a:ln w="12700">
            <a:noFill/>
            <a:miter lim="400000"/>
          </a:ln>
        </p:spPr>
        <p:txBody>
          <a:bodyPr lIns="45719" tIns="45719" rIns="45719" bIns="45719"/>
          <a:lstStyle>
            <a:lvl1pPr indent="19050">
              <a:defRPr sz="3300">
                <a:solidFill>
                  <a:srgbClr val="002060"/>
                </a:solidFill>
              </a:defRPr>
            </a:lvl1pPr>
          </a:lstStyle>
          <a:p>
            <a:pPr/>
            <a:r>
              <a:t>Titre</a:t>
            </a:r>
          </a:p>
        </p:txBody>
      </p:sp>
    </p:spTree>
  </p:cSld>
  <p:clrMapOvr>
    <a:masterClrMapping/>
  </p:clrMapOvr>
  <p:transition xmlns:p14="http://schemas.microsoft.com/office/powerpoint/2010/main" spd="med" advClick="1"/>
</p:sldLayout>
</file>

<file path=ppt/slideLayouts/slideLayout7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Titre et sous-titre">
    <p:spTree>
      <p:nvGrpSpPr>
        <p:cNvPr id="1" name=""/>
        <p:cNvGrpSpPr/>
        <p:nvPr/>
      </p:nvGrpSpPr>
      <p:grpSpPr>
        <a:xfrm>
          <a:off x="0" y="0"/>
          <a:ext cx="0" cy="0"/>
          <a:chOff x="0" y="0"/>
          <a:chExt cx="0" cy="0"/>
        </a:xfrm>
      </p:grpSpPr>
      <p:sp>
        <p:nvSpPr>
          <p:cNvPr id="809" name="Texte niveau 1…"/>
          <p:cNvSpPr txBox="1"/>
          <p:nvPr>
            <p:ph type="body" idx="1" hasCustomPrompt="1"/>
          </p:nvPr>
        </p:nvSpPr>
        <p:spPr>
          <a:xfrm>
            <a:off x="431800" y="2852935"/>
            <a:ext cx="11232000" cy="3057633"/>
          </a:xfrm>
          <a:prstGeom prst="rect">
            <a:avLst/>
          </a:prstGeom>
        </p:spPr>
        <p:txBody>
          <a:bodyPr>
            <a:normAutofit fontScale="100000" lnSpcReduction="0"/>
          </a:bodyPr>
          <a:lstStyle>
            <a:lvl1pPr>
              <a:lnSpc>
                <a:spcPct val="90000"/>
              </a:lnSpc>
              <a:spcBef>
                <a:spcPts val="0"/>
              </a:spcBef>
              <a:defRPr b="1" cap="all" sz="4300">
                <a:solidFill>
                  <a:srgbClr val="002060"/>
                </a:solidFill>
              </a:defRPr>
            </a:lvl1pPr>
            <a:lvl2pPr marL="0" indent="122763">
              <a:lnSpc>
                <a:spcPct val="90000"/>
              </a:lnSpc>
              <a:spcBef>
                <a:spcPts val="0"/>
              </a:spcBef>
              <a:buSzTx/>
              <a:buNone/>
              <a:defRPr b="1" cap="all" sz="4300">
                <a:solidFill>
                  <a:srgbClr val="002060"/>
                </a:solidFill>
              </a:defRPr>
            </a:lvl2pPr>
            <a:lvl3pPr marL="1236106" indent="-756118">
              <a:lnSpc>
                <a:spcPct val="90000"/>
              </a:lnSpc>
              <a:spcBef>
                <a:spcPts val="0"/>
              </a:spcBef>
              <a:defRPr b="1" cap="all" sz="4300">
                <a:solidFill>
                  <a:srgbClr val="002060"/>
                </a:solidFill>
              </a:defRPr>
            </a:lvl3pPr>
            <a:lvl4pPr marL="1702936" indent="-982954">
              <a:lnSpc>
                <a:spcPct val="90000"/>
              </a:lnSpc>
              <a:spcBef>
                <a:spcPts val="0"/>
              </a:spcBef>
              <a:defRPr b="1" cap="all" sz="4300">
                <a:solidFill>
                  <a:srgbClr val="002060"/>
                </a:solidFill>
              </a:defRPr>
            </a:lvl4pPr>
            <a:lvl5pPr marL="2100146" indent="-1092171">
              <a:lnSpc>
                <a:spcPct val="90000"/>
              </a:lnSpc>
              <a:spcBef>
                <a:spcPts val="0"/>
              </a:spcBef>
              <a:defRPr b="1" cap="all" sz="4300">
                <a:solidFill>
                  <a:srgbClr val="002060"/>
                </a:solidFill>
              </a:defRPr>
            </a:lvl5pPr>
          </a:lstStyle>
          <a:p>
            <a:pPr/>
            <a:r>
              <a:t>Titre</a:t>
            </a:r>
          </a:p>
          <a:p>
            <a:pPr lvl="1"/>
            <a:r>
              <a:t/>
            </a:r>
          </a:p>
          <a:p>
            <a:pPr lvl="2"/>
            <a:r>
              <a:t/>
            </a:r>
          </a:p>
          <a:p>
            <a:pPr lvl="3"/>
            <a:r>
              <a:t/>
            </a:r>
          </a:p>
          <a:p>
            <a:pPr lvl="4"/>
            <a:r>
              <a:t/>
            </a:r>
          </a:p>
        </p:txBody>
      </p:sp>
      <p:sp>
        <p:nvSpPr>
          <p:cNvPr id="810" name="Numéro de diapositive"/>
          <p:cNvSpPr txBox="1"/>
          <p:nvPr>
            <p:ph type="sldNum" sz="quarter" idx="2"/>
          </p:nvPr>
        </p:nvSpPr>
        <p:spPr>
          <a:xfrm>
            <a:off x="11510988" y="6627585"/>
            <a:ext cx="153964" cy="135546"/>
          </a:xfrm>
          <a:prstGeom prst="rect">
            <a:avLst/>
          </a:prstGeom>
        </p:spPr>
        <p:txBody>
          <a:bodyPr/>
          <a:lstStyle>
            <a:lvl1pPr>
              <a:defRPr>
                <a:solidFill>
                  <a:srgbClr val="000000"/>
                </a:solidFill>
              </a:defRPr>
            </a:lvl1pPr>
          </a:lstStyle>
          <a:p>
            <a:pPr/>
            <a:fld id="{86CB4B4D-7CA3-9044-876B-883B54F8677D}" type="slidenum"/>
          </a:p>
        </p:txBody>
      </p:sp>
      <p:pic>
        <p:nvPicPr>
          <p:cNvPr id="811" name="Image 7" descr="Image 7"/>
          <p:cNvPicPr>
            <a:picLocks noChangeAspect="1"/>
          </p:cNvPicPr>
          <p:nvPr/>
        </p:nvPicPr>
        <p:blipFill>
          <a:blip r:embed="rId2">
            <a:extLst/>
          </a:blip>
          <a:stretch>
            <a:fillRect/>
          </a:stretch>
        </p:blipFill>
        <p:spPr>
          <a:xfrm>
            <a:off x="335360" y="270433"/>
            <a:ext cx="2884069" cy="1859132"/>
          </a:xfrm>
          <a:prstGeom prst="rect">
            <a:avLst/>
          </a:prstGeom>
          <a:ln w="12700">
            <a:miter lim="400000"/>
          </a:ln>
        </p:spPr>
      </p:pic>
      <p:sp>
        <p:nvSpPr>
          <p:cNvPr id="812" name="Connecteur droit 8"/>
          <p:cNvSpPr/>
          <p:nvPr/>
        </p:nvSpPr>
        <p:spPr>
          <a:xfrm>
            <a:off x="431800" y="6309319"/>
            <a:ext cx="11424841" cy="1"/>
          </a:xfrm>
          <a:prstGeom prst="line">
            <a:avLst/>
          </a:prstGeom>
          <a:ln w="12700">
            <a:solidFill>
              <a:srgbClr val="484D7A"/>
            </a:solidFill>
          </a:ln>
        </p:spPr>
        <p:txBody>
          <a:bodyPr lIns="45719" rIns="45719"/>
          <a:lstStyle/>
          <a:p>
            <a:pPr/>
          </a:p>
        </p:txBody>
      </p:sp>
      <p:sp>
        <p:nvSpPr>
          <p:cNvPr id="813" name="Connecteur droit 9"/>
          <p:cNvSpPr/>
          <p:nvPr/>
        </p:nvSpPr>
        <p:spPr>
          <a:xfrm>
            <a:off x="420937" y="6421016"/>
            <a:ext cx="11339694" cy="1"/>
          </a:xfrm>
          <a:prstGeom prst="line">
            <a:avLst/>
          </a:prstGeom>
          <a:ln w="12700">
            <a:solidFill>
              <a:srgbClr val="F48F70"/>
            </a:solidFill>
          </a:ln>
        </p:spPr>
        <p:txBody>
          <a:bodyPr lIns="45719" rIns="45719"/>
          <a:lstStyle/>
          <a:p>
            <a:pPr/>
          </a:p>
        </p:txBody>
      </p:sp>
      <p:sp>
        <p:nvSpPr>
          <p:cNvPr id="814" name="Connecteur droit 14"/>
          <p:cNvSpPr/>
          <p:nvPr/>
        </p:nvSpPr>
        <p:spPr>
          <a:xfrm flipV="1">
            <a:off x="11856639" y="3717032"/>
            <a:ext cx="1" cy="2592289"/>
          </a:xfrm>
          <a:prstGeom prst="line">
            <a:avLst/>
          </a:prstGeom>
          <a:ln w="12700">
            <a:solidFill>
              <a:srgbClr val="484D7A"/>
            </a:solidFill>
          </a:ln>
        </p:spPr>
        <p:txBody>
          <a:bodyPr lIns="45719" rIns="45719"/>
          <a:lstStyle/>
          <a:p>
            <a:pPr/>
          </a:p>
        </p:txBody>
      </p:sp>
      <p:sp>
        <p:nvSpPr>
          <p:cNvPr id="815" name="Connecteur droit 16"/>
          <p:cNvSpPr/>
          <p:nvPr/>
        </p:nvSpPr>
        <p:spPr>
          <a:xfrm flipV="1">
            <a:off x="11760628" y="3044957"/>
            <a:ext cx="1" cy="3376062"/>
          </a:xfrm>
          <a:prstGeom prst="line">
            <a:avLst/>
          </a:prstGeom>
          <a:ln w="12700">
            <a:solidFill>
              <a:srgbClr val="F48F70"/>
            </a:solidFill>
          </a:ln>
        </p:spPr>
        <p:txBody>
          <a:bodyPr lIns="45719" rIns="45719"/>
          <a:lstStyle/>
          <a:p>
            <a:pPr/>
          </a:p>
        </p:txBody>
      </p:sp>
    </p:spTree>
  </p:cSld>
  <p:clrMapOvr>
    <a:masterClrMapping/>
  </p:clrMapOvr>
  <p:transition xmlns:p14="http://schemas.microsoft.com/office/powerpoint/2010/main" spd="med" advClick="1"/>
</p:sldLayout>
</file>

<file path=ppt/slideLayouts/slideLayout7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Chapitre">
    <p:spTree>
      <p:nvGrpSpPr>
        <p:cNvPr id="1" name=""/>
        <p:cNvGrpSpPr/>
        <p:nvPr/>
      </p:nvGrpSpPr>
      <p:grpSpPr>
        <a:xfrm>
          <a:off x="0" y="0"/>
          <a:ext cx="0" cy="0"/>
          <a:chOff x="0" y="0"/>
          <a:chExt cx="0" cy="0"/>
        </a:xfrm>
      </p:grpSpPr>
      <p:sp>
        <p:nvSpPr>
          <p:cNvPr id="822" name="Espace réservé pour une image  7"/>
          <p:cNvSpPr/>
          <p:nvPr>
            <p:ph type="pic" idx="21"/>
          </p:nvPr>
        </p:nvSpPr>
        <p:spPr>
          <a:xfrm>
            <a:off x="0" y="984000"/>
            <a:ext cx="12192000" cy="5925278"/>
          </a:xfrm>
          <a:prstGeom prst="rect">
            <a:avLst/>
          </a:prstGeom>
        </p:spPr>
        <p:txBody>
          <a:bodyPr lIns="91439" tIns="45719" rIns="91439" bIns="45719"/>
          <a:lstStyle/>
          <a:p>
            <a:pPr/>
          </a:p>
        </p:txBody>
      </p:sp>
      <p:sp>
        <p:nvSpPr>
          <p:cNvPr id="823" name="Titre"/>
          <p:cNvSpPr txBox="1"/>
          <p:nvPr>
            <p:ph type="title" hasCustomPrompt="1"/>
          </p:nvPr>
        </p:nvSpPr>
        <p:spPr>
          <a:prstGeom prst="rect">
            <a:avLst/>
          </a:prstGeom>
        </p:spPr>
        <p:txBody>
          <a:bodyPr/>
          <a:lstStyle/>
          <a:p>
            <a:pPr/>
            <a:r>
              <a:t>Titre</a:t>
            </a:r>
          </a:p>
        </p:txBody>
      </p:sp>
      <p:sp>
        <p:nvSpPr>
          <p:cNvPr id="824" name="Numéro de diapositive"/>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7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Couverture">
    <p:spTree>
      <p:nvGrpSpPr>
        <p:cNvPr id="1" name=""/>
        <p:cNvGrpSpPr/>
        <p:nvPr/>
      </p:nvGrpSpPr>
      <p:grpSpPr>
        <a:xfrm>
          <a:off x="0" y="0"/>
          <a:ext cx="0" cy="0"/>
          <a:chOff x="0" y="0"/>
          <a:chExt cx="0" cy="0"/>
        </a:xfrm>
      </p:grpSpPr>
      <p:sp>
        <p:nvSpPr>
          <p:cNvPr id="831" name="Numéro de diapositive"/>
          <p:cNvSpPr txBox="1"/>
          <p:nvPr>
            <p:ph type="sldNum" sz="quarter" idx="2"/>
          </p:nvPr>
        </p:nvSpPr>
        <p:spPr>
          <a:xfrm>
            <a:off x="0" y="6669737"/>
            <a:ext cx="240001" cy="136526"/>
          </a:xfrm>
          <a:prstGeom prst="rect">
            <a:avLst/>
          </a:prstGeom>
          <a:ln w="9525">
            <a:solidFill>
              <a:srgbClr val="000000">
                <a:alpha val="0"/>
              </a:srgbClr>
            </a:solidFill>
            <a:round/>
          </a:ln>
        </p:spPr>
        <p:txBody>
          <a:bodyPr wrap="square"/>
          <a:lstStyle>
            <a:lvl1pPr>
              <a:defRPr sz="100">
                <a:solidFill>
                  <a:srgbClr val="000000">
                    <a:alpha val="0"/>
                  </a:srgbClr>
                </a:solidFill>
              </a:defRPr>
            </a:lvl1pPr>
          </a:lstStyle>
          <a:p>
            <a:pPr/>
            <a:fld id="{86CB4B4D-7CA3-9044-876B-883B54F8677D}" type="slidenum"/>
          </a:p>
        </p:txBody>
      </p:sp>
      <p:sp>
        <p:nvSpPr>
          <p:cNvPr id="832" name="Titre"/>
          <p:cNvSpPr txBox="1"/>
          <p:nvPr>
            <p:ph type="title" hasCustomPrompt="1"/>
          </p:nvPr>
        </p:nvSpPr>
        <p:spPr>
          <a:xfrm>
            <a:off x="0" y="0"/>
            <a:ext cx="240001" cy="240001"/>
          </a:xfrm>
          <a:prstGeom prst="rect">
            <a:avLst/>
          </a:prstGeom>
          <a:ln w="9525">
            <a:solidFill>
              <a:srgbClr val="000000">
                <a:alpha val="0"/>
              </a:srgbClr>
            </a:solidFill>
          </a:ln>
        </p:spPr>
        <p:txBody>
          <a:bodyPr lIns="45719" tIns="45719" rIns="45719" bIns="45719"/>
          <a:lstStyle>
            <a:lvl1pPr indent="19050">
              <a:defRPr sz="100">
                <a:solidFill>
                  <a:srgbClr val="000000">
                    <a:alpha val="0"/>
                  </a:srgbClr>
                </a:solidFill>
              </a:defRPr>
            </a:lvl1pPr>
          </a:lstStyle>
          <a:p>
            <a:pPr/>
            <a:r>
              <a:t>Titre</a:t>
            </a:r>
          </a:p>
        </p:txBody>
      </p:sp>
      <p:pic>
        <p:nvPicPr>
          <p:cNvPr id="833" name="Image 7" descr="Image 7"/>
          <p:cNvPicPr>
            <a:picLocks noChangeAspect="1"/>
          </p:cNvPicPr>
          <p:nvPr/>
        </p:nvPicPr>
        <p:blipFill>
          <a:blip r:embed="rId2">
            <a:extLst/>
          </a:blip>
          <a:stretch>
            <a:fillRect/>
          </a:stretch>
        </p:blipFill>
        <p:spPr>
          <a:xfrm>
            <a:off x="240907" y="303600"/>
            <a:ext cx="3052299" cy="1967577"/>
          </a:xfrm>
          <a:prstGeom prst="rect">
            <a:avLst/>
          </a:prstGeom>
          <a:ln w="12700">
            <a:miter lim="400000"/>
          </a:ln>
        </p:spPr>
      </p:pic>
      <p:sp>
        <p:nvSpPr>
          <p:cNvPr id="834" name="Espace réservé du titre 11"/>
          <p:cNvSpPr txBox="1"/>
          <p:nvPr/>
        </p:nvSpPr>
        <p:spPr>
          <a:xfrm>
            <a:off x="1019809" y="3717032"/>
            <a:ext cx="10583851" cy="1498034"/>
          </a:xfrm>
          <a:prstGeom prst="rect">
            <a:avLst/>
          </a:prstGeom>
          <a:ln w="12700">
            <a:miter lim="400000"/>
          </a:ln>
          <a:extLst>
            <a:ext uri="{C572A759-6A51-4108-AA02-DFA0A04FC94B}">
              <ma14:wrappingTextBoxFlag xmlns:ma14="http://schemas.microsoft.com/office/mac/drawingml/2011/main" val="1"/>
            </a:ext>
          </a:extLst>
        </p:spPr>
        <p:txBody>
          <a:bodyPr lIns="60960" tIns="60960" rIns="60960" bIns="60960" anchor="ctr">
            <a:normAutofit fontScale="100000" lnSpcReduction="0"/>
          </a:bodyPr>
          <a:lstStyle>
            <a:lvl1pPr indent="14287">
              <a:lnSpc>
                <a:spcPct val="90000"/>
              </a:lnSpc>
              <a:defRPr b="1" sz="3300">
                <a:latin typeface="Marianne"/>
                <a:ea typeface="Marianne"/>
                <a:cs typeface="Marianne"/>
                <a:sym typeface="Marianne"/>
              </a:defRPr>
            </a:lvl1pPr>
          </a:lstStyle>
          <a:p>
            <a:pPr/>
            <a:r>
              <a:t> </a:t>
            </a:r>
          </a:p>
        </p:txBody>
      </p:sp>
      <p:sp>
        <p:nvSpPr>
          <p:cNvPr id="835" name="Connecteur droit 13"/>
          <p:cNvSpPr/>
          <p:nvPr/>
        </p:nvSpPr>
        <p:spPr>
          <a:xfrm>
            <a:off x="431800" y="6309319"/>
            <a:ext cx="11424841" cy="1"/>
          </a:xfrm>
          <a:prstGeom prst="line">
            <a:avLst/>
          </a:prstGeom>
          <a:ln w="12700">
            <a:solidFill>
              <a:srgbClr val="484D7A"/>
            </a:solidFill>
          </a:ln>
        </p:spPr>
        <p:txBody>
          <a:bodyPr lIns="45719" rIns="45719"/>
          <a:lstStyle/>
          <a:p>
            <a:pPr/>
          </a:p>
        </p:txBody>
      </p:sp>
      <p:sp>
        <p:nvSpPr>
          <p:cNvPr id="836" name="Connecteur droit 14"/>
          <p:cNvSpPr/>
          <p:nvPr/>
        </p:nvSpPr>
        <p:spPr>
          <a:xfrm>
            <a:off x="420937" y="6421016"/>
            <a:ext cx="11339694" cy="1"/>
          </a:xfrm>
          <a:prstGeom prst="line">
            <a:avLst/>
          </a:prstGeom>
          <a:ln w="12700">
            <a:solidFill>
              <a:srgbClr val="F48F70"/>
            </a:solidFill>
          </a:ln>
        </p:spPr>
        <p:txBody>
          <a:bodyPr lIns="45719" rIns="45719"/>
          <a:lstStyle/>
          <a:p>
            <a:pPr/>
          </a:p>
        </p:txBody>
      </p:sp>
      <p:sp>
        <p:nvSpPr>
          <p:cNvPr id="837" name="Connecteur droit 15"/>
          <p:cNvSpPr/>
          <p:nvPr/>
        </p:nvSpPr>
        <p:spPr>
          <a:xfrm flipV="1">
            <a:off x="11856639" y="3717032"/>
            <a:ext cx="1" cy="2592289"/>
          </a:xfrm>
          <a:prstGeom prst="line">
            <a:avLst/>
          </a:prstGeom>
          <a:ln w="12700">
            <a:solidFill>
              <a:srgbClr val="484D7A"/>
            </a:solidFill>
          </a:ln>
        </p:spPr>
        <p:txBody>
          <a:bodyPr lIns="45719" rIns="45719"/>
          <a:lstStyle/>
          <a:p>
            <a:pPr/>
          </a:p>
        </p:txBody>
      </p:sp>
      <p:sp>
        <p:nvSpPr>
          <p:cNvPr id="838" name="Connecteur droit 16"/>
          <p:cNvSpPr/>
          <p:nvPr/>
        </p:nvSpPr>
        <p:spPr>
          <a:xfrm flipV="1">
            <a:off x="11760628" y="3044957"/>
            <a:ext cx="1" cy="3376062"/>
          </a:xfrm>
          <a:prstGeom prst="line">
            <a:avLst/>
          </a:prstGeom>
          <a:ln w="12700">
            <a:solidFill>
              <a:srgbClr val="F48F70"/>
            </a:solidFill>
          </a:ln>
        </p:spPr>
        <p:txBody>
          <a:bodyPr lIns="45719" rIns="45719"/>
          <a:lstStyle/>
          <a:p>
            <a:pPr/>
          </a:p>
        </p:txBody>
      </p:sp>
    </p:spTree>
  </p:cSld>
  <p:clrMapOvr>
    <a:masterClrMapping/>
  </p:clrMapOvr>
  <p:transition xmlns:p14="http://schemas.microsoft.com/office/powerpoint/2010/main" spd="med" advClick="1"/>
</p:sldLayout>
</file>

<file path=ppt/slideLayouts/slideLayout7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1_slide">
    <p:spTree>
      <p:nvGrpSpPr>
        <p:cNvPr id="1" name=""/>
        <p:cNvGrpSpPr/>
        <p:nvPr/>
      </p:nvGrpSpPr>
      <p:grpSpPr>
        <a:xfrm>
          <a:off x="0" y="0"/>
          <a:ext cx="0" cy="0"/>
          <a:chOff x="0" y="0"/>
          <a:chExt cx="0" cy="0"/>
        </a:xfrm>
      </p:grpSpPr>
      <p:sp>
        <p:nvSpPr>
          <p:cNvPr id="845" name="Numéro de diapositive"/>
          <p:cNvSpPr txBox="1"/>
          <p:nvPr>
            <p:ph type="sldNum" sz="quarter" idx="2"/>
          </p:nvPr>
        </p:nvSpPr>
        <p:spPr>
          <a:xfrm>
            <a:off x="11510988" y="6633775"/>
            <a:ext cx="153964" cy="135546"/>
          </a:xfrm>
          <a:prstGeom prst="rect">
            <a:avLst/>
          </a:prstGeom>
        </p:spPr>
        <p:txBody>
          <a:bodyPr/>
          <a:lstStyle>
            <a:lvl1pPr>
              <a:defRPr>
                <a:solidFill>
                  <a:srgbClr val="000000"/>
                </a:solidFill>
              </a:defRPr>
            </a:lvl1pPr>
          </a:lstStyle>
          <a:p>
            <a:pPr/>
            <a:fld id="{86CB4B4D-7CA3-9044-876B-883B54F8677D}" type="slidenum"/>
          </a:p>
        </p:txBody>
      </p:sp>
      <p:sp>
        <p:nvSpPr>
          <p:cNvPr id="846" name="Texte niveau 1…"/>
          <p:cNvSpPr txBox="1"/>
          <p:nvPr>
            <p:ph type="body" sz="quarter" idx="1" hasCustomPrompt="1"/>
          </p:nvPr>
        </p:nvSpPr>
        <p:spPr>
          <a:xfrm>
            <a:off x="431801" y="1664905"/>
            <a:ext cx="11232820" cy="323936"/>
          </a:xfrm>
          <a:prstGeom prst="rect">
            <a:avLst/>
          </a:prstGeom>
        </p:spPr>
        <p:txBody>
          <a:bodyPr>
            <a:normAutofit fontScale="100000" lnSpcReduction="0"/>
          </a:bodyPr>
          <a:lstStyle>
            <a:lvl1pPr indent="126996">
              <a:spcBef>
                <a:spcPts val="1000"/>
              </a:spcBef>
              <a:defRPr b="1" sz="2000">
                <a:solidFill>
                  <a:srgbClr val="808080"/>
                </a:solidFill>
              </a:defRPr>
            </a:lvl1pPr>
            <a:lvl2pPr marL="594284" indent="-239993">
              <a:spcBef>
                <a:spcPts val="1000"/>
              </a:spcBef>
              <a:buAutoNum type="alphaLcPeriod" startAt="1"/>
              <a:defRPr b="1" sz="2000">
                <a:solidFill>
                  <a:srgbClr val="808080"/>
                </a:solidFill>
              </a:defRPr>
            </a:lvl2pPr>
            <a:lvl3pPr marL="945968" indent="-351683">
              <a:spcBef>
                <a:spcPts val="1000"/>
              </a:spcBef>
              <a:defRPr b="1" sz="2000">
                <a:solidFill>
                  <a:srgbClr val="808080"/>
                </a:solidFill>
              </a:defRPr>
            </a:lvl3pPr>
            <a:lvl4pPr marL="1291467" indent="-457187">
              <a:spcBef>
                <a:spcPts val="1000"/>
              </a:spcBef>
              <a:defRPr b="1" sz="2000">
                <a:solidFill>
                  <a:srgbClr val="808080"/>
                </a:solidFill>
              </a:defRPr>
            </a:lvl4pPr>
            <a:lvl5pPr marL="1630258" indent="-507986">
              <a:spcBef>
                <a:spcPts val="1000"/>
              </a:spcBef>
              <a:defRPr b="1" sz="2000">
                <a:solidFill>
                  <a:srgbClr val="808080"/>
                </a:solidFill>
              </a:defRPr>
            </a:lvl5pPr>
          </a:lstStyle>
          <a:p>
            <a:pPr/>
            <a:r>
              <a:t>Sous-titre</a:t>
            </a:r>
          </a:p>
          <a:p>
            <a:pPr lvl="1"/>
            <a:r>
              <a:t/>
            </a:r>
          </a:p>
          <a:p>
            <a:pPr lvl="2"/>
            <a:r>
              <a:t/>
            </a:r>
          </a:p>
          <a:p>
            <a:pPr lvl="3"/>
            <a:r>
              <a:t/>
            </a:r>
          </a:p>
          <a:p>
            <a:pPr lvl="4"/>
            <a:r>
              <a:t/>
            </a:r>
          </a:p>
        </p:txBody>
      </p:sp>
      <p:sp>
        <p:nvSpPr>
          <p:cNvPr id="847" name="Titre"/>
          <p:cNvSpPr txBox="1"/>
          <p:nvPr>
            <p:ph type="title" hasCustomPrompt="1"/>
          </p:nvPr>
        </p:nvSpPr>
        <p:spPr>
          <a:xfrm>
            <a:off x="431801" y="910401"/>
            <a:ext cx="11233151" cy="719989"/>
          </a:xfrm>
          <a:prstGeom prst="rect">
            <a:avLst/>
          </a:prstGeom>
          <a:ln w="12700">
            <a:noFill/>
            <a:miter lim="400000"/>
          </a:ln>
        </p:spPr>
        <p:txBody>
          <a:bodyPr lIns="45719" tIns="45719" rIns="45719" bIns="45719"/>
          <a:lstStyle>
            <a:lvl1pPr indent="19050">
              <a:defRPr sz="3300">
                <a:solidFill>
                  <a:srgbClr val="002060"/>
                </a:solidFill>
              </a:defRPr>
            </a:lvl1pPr>
          </a:lstStyle>
          <a:p>
            <a:pPr/>
            <a:r>
              <a:t>Titre</a:t>
            </a:r>
          </a:p>
        </p:txBody>
      </p:sp>
      <p:sp>
        <p:nvSpPr>
          <p:cNvPr id="848" name="Espace réservé du texte 11"/>
          <p:cNvSpPr/>
          <p:nvPr>
            <p:ph type="body" idx="21" hasCustomPrompt="1"/>
          </p:nvPr>
        </p:nvSpPr>
        <p:spPr>
          <a:xfrm>
            <a:off x="431800" y="2276872"/>
            <a:ext cx="11232445" cy="3840427"/>
          </a:xfrm>
          <a:prstGeom prst="rect">
            <a:avLst/>
          </a:prstGeom>
        </p:spPr>
        <p:txBody>
          <a:bodyPr>
            <a:normAutofit fontScale="100000" lnSpcReduction="0"/>
          </a:bodyPr>
          <a:lstStyle/>
          <a:p>
            <a:pPr/>
            <a:r>
              <a:t>Texte de niveau 1
Texte de niveau 2
Texte de niveau 3
Texte de niveau 4
Texte de niveau 5</a:t>
            </a:r>
          </a:p>
        </p:txBody>
      </p:sp>
    </p:spTree>
  </p:cSld>
  <p:clrMapOvr>
    <a:masterClrMapping/>
  </p:clrMapOvr>
  <p:transition xmlns:p14="http://schemas.microsoft.com/office/powerpoint/2010/mai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Couverture">
    <p:spTree>
      <p:nvGrpSpPr>
        <p:cNvPr id="1" name=""/>
        <p:cNvGrpSpPr/>
        <p:nvPr/>
      </p:nvGrpSpPr>
      <p:grpSpPr>
        <a:xfrm>
          <a:off x="0" y="0"/>
          <a:ext cx="0" cy="0"/>
          <a:chOff x="0" y="0"/>
          <a:chExt cx="0" cy="0"/>
        </a:xfrm>
      </p:grpSpPr>
      <p:sp>
        <p:nvSpPr>
          <p:cNvPr id="99" name="Numéro de diapositive"/>
          <p:cNvSpPr txBox="1"/>
          <p:nvPr>
            <p:ph type="sldNum" sz="quarter" idx="2"/>
          </p:nvPr>
        </p:nvSpPr>
        <p:spPr>
          <a:xfrm>
            <a:off x="0" y="6669737"/>
            <a:ext cx="240001" cy="136526"/>
          </a:xfrm>
          <a:prstGeom prst="rect">
            <a:avLst/>
          </a:prstGeom>
          <a:ln w="9525">
            <a:solidFill>
              <a:srgbClr val="000000">
                <a:alpha val="0"/>
              </a:srgbClr>
            </a:solidFill>
            <a:round/>
          </a:ln>
        </p:spPr>
        <p:txBody>
          <a:bodyPr wrap="square"/>
          <a:lstStyle>
            <a:lvl1pPr>
              <a:defRPr sz="100">
                <a:solidFill>
                  <a:srgbClr val="000000">
                    <a:alpha val="0"/>
                  </a:srgbClr>
                </a:solidFill>
              </a:defRPr>
            </a:lvl1pPr>
          </a:lstStyle>
          <a:p>
            <a:pPr/>
            <a:fld id="{86CB4B4D-7CA3-9044-876B-883B54F8677D}" type="slidenum"/>
          </a:p>
        </p:txBody>
      </p:sp>
      <p:sp>
        <p:nvSpPr>
          <p:cNvPr id="100" name="Titre"/>
          <p:cNvSpPr txBox="1"/>
          <p:nvPr>
            <p:ph type="title" hasCustomPrompt="1"/>
          </p:nvPr>
        </p:nvSpPr>
        <p:spPr>
          <a:xfrm>
            <a:off x="0" y="0"/>
            <a:ext cx="240001" cy="240001"/>
          </a:xfrm>
          <a:prstGeom prst="rect">
            <a:avLst/>
          </a:prstGeom>
          <a:ln w="9525">
            <a:solidFill>
              <a:srgbClr val="000000">
                <a:alpha val="0"/>
              </a:srgbClr>
            </a:solidFill>
          </a:ln>
        </p:spPr>
        <p:txBody>
          <a:bodyPr lIns="45719" tIns="45719" rIns="45719" bIns="45719"/>
          <a:lstStyle>
            <a:lvl1pPr indent="19050">
              <a:defRPr sz="100">
                <a:solidFill>
                  <a:srgbClr val="000000">
                    <a:alpha val="0"/>
                  </a:srgbClr>
                </a:solidFill>
              </a:defRPr>
            </a:lvl1pPr>
          </a:lstStyle>
          <a:p>
            <a:pPr/>
            <a:r>
              <a:t>Titre</a:t>
            </a:r>
          </a:p>
        </p:txBody>
      </p:sp>
      <p:pic>
        <p:nvPicPr>
          <p:cNvPr id="101" name="Image 7" descr="Image 7"/>
          <p:cNvPicPr>
            <a:picLocks noChangeAspect="1"/>
          </p:cNvPicPr>
          <p:nvPr/>
        </p:nvPicPr>
        <p:blipFill>
          <a:blip r:embed="rId2">
            <a:extLst/>
          </a:blip>
          <a:stretch>
            <a:fillRect/>
          </a:stretch>
        </p:blipFill>
        <p:spPr>
          <a:xfrm>
            <a:off x="240907" y="303600"/>
            <a:ext cx="3052299" cy="1967577"/>
          </a:xfrm>
          <a:prstGeom prst="rect">
            <a:avLst/>
          </a:prstGeom>
          <a:ln w="12700">
            <a:miter lim="400000"/>
          </a:ln>
        </p:spPr>
      </p:pic>
      <p:sp>
        <p:nvSpPr>
          <p:cNvPr id="102" name="Espace réservé du titre 11"/>
          <p:cNvSpPr txBox="1"/>
          <p:nvPr/>
        </p:nvSpPr>
        <p:spPr>
          <a:xfrm>
            <a:off x="1019809" y="3717032"/>
            <a:ext cx="10583851" cy="1498034"/>
          </a:xfrm>
          <a:prstGeom prst="rect">
            <a:avLst/>
          </a:prstGeom>
          <a:ln w="12700">
            <a:miter lim="400000"/>
          </a:ln>
          <a:extLst>
            <a:ext uri="{C572A759-6A51-4108-AA02-DFA0A04FC94B}">
              <ma14:wrappingTextBoxFlag xmlns:ma14="http://schemas.microsoft.com/office/mac/drawingml/2011/main" val="1"/>
            </a:ext>
          </a:extLst>
        </p:spPr>
        <p:txBody>
          <a:bodyPr lIns="60960" tIns="60960" rIns="60960" bIns="60960" anchor="ctr">
            <a:normAutofit fontScale="100000" lnSpcReduction="0"/>
          </a:bodyPr>
          <a:lstStyle>
            <a:lvl1pPr indent="14287">
              <a:lnSpc>
                <a:spcPct val="90000"/>
              </a:lnSpc>
              <a:defRPr b="1" sz="3300">
                <a:latin typeface="Marianne"/>
                <a:ea typeface="Marianne"/>
                <a:cs typeface="Marianne"/>
                <a:sym typeface="Marianne"/>
              </a:defRPr>
            </a:lvl1pPr>
          </a:lstStyle>
          <a:p>
            <a:pPr/>
            <a:r>
              <a:t> </a:t>
            </a:r>
          </a:p>
        </p:txBody>
      </p:sp>
      <p:sp>
        <p:nvSpPr>
          <p:cNvPr id="103" name="Connecteur droit 13"/>
          <p:cNvSpPr/>
          <p:nvPr/>
        </p:nvSpPr>
        <p:spPr>
          <a:xfrm>
            <a:off x="431800" y="6309319"/>
            <a:ext cx="11424841" cy="1"/>
          </a:xfrm>
          <a:prstGeom prst="line">
            <a:avLst/>
          </a:prstGeom>
          <a:ln w="12700">
            <a:solidFill>
              <a:srgbClr val="484D7A"/>
            </a:solidFill>
          </a:ln>
        </p:spPr>
        <p:txBody>
          <a:bodyPr lIns="45719" rIns="45719"/>
          <a:lstStyle/>
          <a:p>
            <a:pPr/>
          </a:p>
        </p:txBody>
      </p:sp>
      <p:sp>
        <p:nvSpPr>
          <p:cNvPr id="104" name="Connecteur droit 14"/>
          <p:cNvSpPr/>
          <p:nvPr/>
        </p:nvSpPr>
        <p:spPr>
          <a:xfrm>
            <a:off x="420937" y="6421016"/>
            <a:ext cx="11339694" cy="1"/>
          </a:xfrm>
          <a:prstGeom prst="line">
            <a:avLst/>
          </a:prstGeom>
          <a:ln w="12700">
            <a:solidFill>
              <a:srgbClr val="F48F70"/>
            </a:solidFill>
          </a:ln>
        </p:spPr>
        <p:txBody>
          <a:bodyPr lIns="45719" rIns="45719"/>
          <a:lstStyle/>
          <a:p>
            <a:pPr/>
          </a:p>
        </p:txBody>
      </p:sp>
      <p:sp>
        <p:nvSpPr>
          <p:cNvPr id="105" name="Connecteur droit 15"/>
          <p:cNvSpPr/>
          <p:nvPr/>
        </p:nvSpPr>
        <p:spPr>
          <a:xfrm flipV="1">
            <a:off x="11856639" y="3717032"/>
            <a:ext cx="1" cy="2592289"/>
          </a:xfrm>
          <a:prstGeom prst="line">
            <a:avLst/>
          </a:prstGeom>
          <a:ln w="12700">
            <a:solidFill>
              <a:srgbClr val="484D7A"/>
            </a:solidFill>
          </a:ln>
        </p:spPr>
        <p:txBody>
          <a:bodyPr lIns="45719" rIns="45719"/>
          <a:lstStyle/>
          <a:p>
            <a:pPr/>
          </a:p>
        </p:txBody>
      </p:sp>
      <p:sp>
        <p:nvSpPr>
          <p:cNvPr id="106" name="Connecteur droit 16"/>
          <p:cNvSpPr/>
          <p:nvPr/>
        </p:nvSpPr>
        <p:spPr>
          <a:xfrm flipV="1">
            <a:off x="11760628" y="3044957"/>
            <a:ext cx="1" cy="3376062"/>
          </a:xfrm>
          <a:prstGeom prst="line">
            <a:avLst/>
          </a:prstGeom>
          <a:ln w="12700">
            <a:solidFill>
              <a:srgbClr val="F48F70"/>
            </a:solidFill>
          </a:ln>
        </p:spPr>
        <p:txBody>
          <a:bodyPr lIns="45719" rIns="45719"/>
          <a:lstStyle/>
          <a:p>
            <a:pPr/>
          </a:p>
        </p:txBody>
      </p:sp>
    </p:spTree>
  </p:cSld>
  <p:clrMapOvr>
    <a:masterClrMapping/>
  </p:clrMapOvr>
  <p:transition xmlns:p14="http://schemas.microsoft.com/office/powerpoint/2010/mai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1_slide">
    <p:spTree>
      <p:nvGrpSpPr>
        <p:cNvPr id="1" name=""/>
        <p:cNvGrpSpPr/>
        <p:nvPr/>
      </p:nvGrpSpPr>
      <p:grpSpPr>
        <a:xfrm>
          <a:off x="0" y="0"/>
          <a:ext cx="0" cy="0"/>
          <a:chOff x="0" y="0"/>
          <a:chExt cx="0" cy="0"/>
        </a:xfrm>
      </p:grpSpPr>
      <p:sp>
        <p:nvSpPr>
          <p:cNvPr id="113" name="Numéro de diapositive"/>
          <p:cNvSpPr txBox="1"/>
          <p:nvPr>
            <p:ph type="sldNum" sz="quarter" idx="2"/>
          </p:nvPr>
        </p:nvSpPr>
        <p:spPr>
          <a:xfrm>
            <a:off x="11510988" y="6633775"/>
            <a:ext cx="153964" cy="135546"/>
          </a:xfrm>
          <a:prstGeom prst="rect">
            <a:avLst/>
          </a:prstGeom>
        </p:spPr>
        <p:txBody>
          <a:bodyPr/>
          <a:lstStyle>
            <a:lvl1pPr>
              <a:defRPr>
                <a:solidFill>
                  <a:srgbClr val="000000"/>
                </a:solidFill>
              </a:defRPr>
            </a:lvl1pPr>
          </a:lstStyle>
          <a:p>
            <a:pPr/>
            <a:fld id="{86CB4B4D-7CA3-9044-876B-883B54F8677D}" type="slidenum"/>
          </a:p>
        </p:txBody>
      </p:sp>
      <p:sp>
        <p:nvSpPr>
          <p:cNvPr id="114" name="Texte niveau 1…"/>
          <p:cNvSpPr txBox="1"/>
          <p:nvPr>
            <p:ph type="body" sz="quarter" idx="1" hasCustomPrompt="1"/>
          </p:nvPr>
        </p:nvSpPr>
        <p:spPr>
          <a:xfrm>
            <a:off x="431801" y="1664905"/>
            <a:ext cx="11232820" cy="323936"/>
          </a:xfrm>
          <a:prstGeom prst="rect">
            <a:avLst/>
          </a:prstGeom>
        </p:spPr>
        <p:txBody>
          <a:bodyPr>
            <a:normAutofit fontScale="100000" lnSpcReduction="0"/>
          </a:bodyPr>
          <a:lstStyle>
            <a:lvl1pPr indent="126996">
              <a:spcBef>
                <a:spcPts val="1000"/>
              </a:spcBef>
              <a:defRPr b="1" sz="2000">
                <a:solidFill>
                  <a:srgbClr val="808080"/>
                </a:solidFill>
              </a:defRPr>
            </a:lvl1pPr>
            <a:lvl2pPr marL="594284" indent="-239993">
              <a:spcBef>
                <a:spcPts val="1000"/>
              </a:spcBef>
              <a:buAutoNum type="alphaLcPeriod" startAt="1"/>
              <a:defRPr b="1" sz="2000">
                <a:solidFill>
                  <a:srgbClr val="808080"/>
                </a:solidFill>
              </a:defRPr>
            </a:lvl2pPr>
            <a:lvl3pPr marL="945968" indent="-351683">
              <a:spcBef>
                <a:spcPts val="1000"/>
              </a:spcBef>
              <a:defRPr b="1" sz="2000">
                <a:solidFill>
                  <a:srgbClr val="808080"/>
                </a:solidFill>
              </a:defRPr>
            </a:lvl3pPr>
            <a:lvl4pPr marL="1291467" indent="-457187">
              <a:spcBef>
                <a:spcPts val="1000"/>
              </a:spcBef>
              <a:defRPr b="1" sz="2000">
                <a:solidFill>
                  <a:srgbClr val="808080"/>
                </a:solidFill>
              </a:defRPr>
            </a:lvl4pPr>
            <a:lvl5pPr marL="1630258" indent="-507986">
              <a:spcBef>
                <a:spcPts val="1000"/>
              </a:spcBef>
              <a:defRPr b="1" sz="2000">
                <a:solidFill>
                  <a:srgbClr val="808080"/>
                </a:solidFill>
              </a:defRPr>
            </a:lvl5pPr>
          </a:lstStyle>
          <a:p>
            <a:pPr/>
            <a:r>
              <a:t>Sous-titre</a:t>
            </a:r>
          </a:p>
          <a:p>
            <a:pPr lvl="1"/>
            <a:r>
              <a:t/>
            </a:r>
          </a:p>
          <a:p>
            <a:pPr lvl="2"/>
            <a:r>
              <a:t/>
            </a:r>
          </a:p>
          <a:p>
            <a:pPr lvl="3"/>
            <a:r>
              <a:t/>
            </a:r>
          </a:p>
          <a:p>
            <a:pPr lvl="4"/>
            <a:r>
              <a:t/>
            </a:r>
          </a:p>
        </p:txBody>
      </p:sp>
      <p:sp>
        <p:nvSpPr>
          <p:cNvPr id="115" name="Titre"/>
          <p:cNvSpPr txBox="1"/>
          <p:nvPr>
            <p:ph type="title" hasCustomPrompt="1"/>
          </p:nvPr>
        </p:nvSpPr>
        <p:spPr>
          <a:xfrm>
            <a:off x="431801" y="910401"/>
            <a:ext cx="11233151" cy="719989"/>
          </a:xfrm>
          <a:prstGeom prst="rect">
            <a:avLst/>
          </a:prstGeom>
          <a:ln w="12700">
            <a:noFill/>
            <a:miter lim="400000"/>
          </a:ln>
        </p:spPr>
        <p:txBody>
          <a:bodyPr lIns="45719" tIns="45719" rIns="45719" bIns="45719"/>
          <a:lstStyle>
            <a:lvl1pPr indent="19050">
              <a:defRPr sz="3300">
                <a:solidFill>
                  <a:srgbClr val="002060"/>
                </a:solidFill>
              </a:defRPr>
            </a:lvl1pPr>
          </a:lstStyle>
          <a:p>
            <a:pPr/>
            <a:r>
              <a:t>Titre</a:t>
            </a:r>
          </a:p>
        </p:txBody>
      </p:sp>
      <p:sp>
        <p:nvSpPr>
          <p:cNvPr id="116" name="Espace réservé du texte 11"/>
          <p:cNvSpPr/>
          <p:nvPr>
            <p:ph type="body" idx="21" hasCustomPrompt="1"/>
          </p:nvPr>
        </p:nvSpPr>
        <p:spPr>
          <a:xfrm>
            <a:off x="431800" y="2276872"/>
            <a:ext cx="11232445" cy="3840427"/>
          </a:xfrm>
          <a:prstGeom prst="rect">
            <a:avLst/>
          </a:prstGeom>
        </p:spPr>
        <p:txBody>
          <a:bodyPr>
            <a:normAutofit fontScale="100000" lnSpcReduction="0"/>
          </a:bodyPr>
          <a:lstStyle/>
          <a:p>
            <a:pPr/>
            <a:r>
              <a:t>Texte de niveau 1
Texte de niveau 2
Texte de niveau 3
Texte de niveau 4
Texte de niveau 5</a:t>
            </a:r>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image" Target="../media/image1.png"/><Relationship Id="rId3" Type="http://schemas.openxmlformats.org/officeDocument/2006/relationships/image" Target="../media/image1.jpeg"/><Relationship Id="rId4" Type="http://schemas.openxmlformats.org/officeDocument/2006/relationships/slideLayout" Target="../slideLayouts/slideLayout1.xml"/><Relationship Id="rId5" Type="http://schemas.openxmlformats.org/officeDocument/2006/relationships/slideLayout" Target="../slideLayouts/slideLayout2.xml"/><Relationship Id="rId6" Type="http://schemas.openxmlformats.org/officeDocument/2006/relationships/slideLayout" Target="../slideLayouts/slideLayout3.xml"/><Relationship Id="rId7" Type="http://schemas.openxmlformats.org/officeDocument/2006/relationships/slideLayout" Target="../slideLayouts/slideLayout4.xml"/><Relationship Id="rId8" Type="http://schemas.openxmlformats.org/officeDocument/2006/relationships/slideLayout" Target="../slideLayouts/slideLayout5.xml"/><Relationship Id="rId9" Type="http://schemas.openxmlformats.org/officeDocument/2006/relationships/slideLayout" Target="../slideLayouts/slideLayout6.xml"/><Relationship Id="rId10" Type="http://schemas.openxmlformats.org/officeDocument/2006/relationships/slideLayout" Target="../slideLayouts/slideLayout7.xml"/><Relationship Id="rId11" Type="http://schemas.openxmlformats.org/officeDocument/2006/relationships/slideLayout" Target="../slideLayouts/slideLayout8.xml"/><Relationship Id="rId12" Type="http://schemas.openxmlformats.org/officeDocument/2006/relationships/slideLayout" Target="../slideLayouts/slideLayout9.xml"/><Relationship Id="rId13" Type="http://schemas.openxmlformats.org/officeDocument/2006/relationships/slideLayout" Target="../slideLayouts/slideLayout10.xml"/><Relationship Id="rId14" Type="http://schemas.openxmlformats.org/officeDocument/2006/relationships/slideLayout" Target="../slideLayouts/slideLayout11.xml"/><Relationship Id="rId15" Type="http://schemas.openxmlformats.org/officeDocument/2006/relationships/slideLayout" Target="../slideLayouts/slideLayout12.xml"/><Relationship Id="rId16" Type="http://schemas.openxmlformats.org/officeDocument/2006/relationships/slideLayout" Target="../slideLayouts/slideLayout13.xml"/><Relationship Id="rId17" Type="http://schemas.openxmlformats.org/officeDocument/2006/relationships/slideLayout" Target="../slideLayouts/slideLayout14.xml"/><Relationship Id="rId18" Type="http://schemas.openxmlformats.org/officeDocument/2006/relationships/slideLayout" Target="../slideLayouts/slideLayout15.xml"/><Relationship Id="rId19" Type="http://schemas.openxmlformats.org/officeDocument/2006/relationships/slideLayout" Target="../slideLayouts/slideLayout16.xml"/><Relationship Id="rId20" Type="http://schemas.openxmlformats.org/officeDocument/2006/relationships/slideLayout" Target="../slideLayouts/slideLayout17.xml"/><Relationship Id="rId21" Type="http://schemas.openxmlformats.org/officeDocument/2006/relationships/slideLayout" Target="../slideLayouts/slideLayout18.xml"/><Relationship Id="rId22" Type="http://schemas.openxmlformats.org/officeDocument/2006/relationships/slideLayout" Target="../slideLayouts/slideLayout19.xml"/><Relationship Id="rId23" Type="http://schemas.openxmlformats.org/officeDocument/2006/relationships/slideLayout" Target="../slideLayouts/slideLayout20.xml"/><Relationship Id="rId24" Type="http://schemas.openxmlformats.org/officeDocument/2006/relationships/slideLayout" Target="../slideLayouts/slideLayout21.xml"/><Relationship Id="rId25" Type="http://schemas.openxmlformats.org/officeDocument/2006/relationships/slideLayout" Target="../slideLayouts/slideLayout22.xml"/><Relationship Id="rId26" Type="http://schemas.openxmlformats.org/officeDocument/2006/relationships/slideLayout" Target="../slideLayouts/slideLayout23.xml"/><Relationship Id="rId27" Type="http://schemas.openxmlformats.org/officeDocument/2006/relationships/slideLayout" Target="../slideLayouts/slideLayout24.xml"/><Relationship Id="rId28" Type="http://schemas.openxmlformats.org/officeDocument/2006/relationships/slideLayout" Target="../slideLayouts/slideLayout25.xml"/><Relationship Id="rId29" Type="http://schemas.openxmlformats.org/officeDocument/2006/relationships/slideLayout" Target="../slideLayouts/slideLayout26.xml"/><Relationship Id="rId30" Type="http://schemas.openxmlformats.org/officeDocument/2006/relationships/slideLayout" Target="../slideLayouts/slideLayout27.xml"/><Relationship Id="rId31" Type="http://schemas.openxmlformats.org/officeDocument/2006/relationships/slideLayout" Target="../slideLayouts/slideLayout28.xml"/><Relationship Id="rId32" Type="http://schemas.openxmlformats.org/officeDocument/2006/relationships/slideLayout" Target="../slideLayouts/slideLayout29.xml"/><Relationship Id="rId33" Type="http://schemas.openxmlformats.org/officeDocument/2006/relationships/slideLayout" Target="../slideLayouts/slideLayout30.xml"/><Relationship Id="rId34" Type="http://schemas.openxmlformats.org/officeDocument/2006/relationships/slideLayout" Target="../slideLayouts/slideLayout31.xml"/><Relationship Id="rId35" Type="http://schemas.openxmlformats.org/officeDocument/2006/relationships/slideLayout" Target="../slideLayouts/slideLayout32.xml"/><Relationship Id="rId36" Type="http://schemas.openxmlformats.org/officeDocument/2006/relationships/slideLayout" Target="../slideLayouts/slideLayout33.xml"/><Relationship Id="rId37" Type="http://schemas.openxmlformats.org/officeDocument/2006/relationships/slideLayout" Target="../slideLayouts/slideLayout34.xml"/><Relationship Id="rId38" Type="http://schemas.openxmlformats.org/officeDocument/2006/relationships/slideLayout" Target="../slideLayouts/slideLayout35.xml"/><Relationship Id="rId39" Type="http://schemas.openxmlformats.org/officeDocument/2006/relationships/slideLayout" Target="../slideLayouts/slideLayout36.xml"/><Relationship Id="rId40" Type="http://schemas.openxmlformats.org/officeDocument/2006/relationships/slideLayout" Target="../slideLayouts/slideLayout37.xml"/><Relationship Id="rId41" Type="http://schemas.openxmlformats.org/officeDocument/2006/relationships/slideLayout" Target="../slideLayouts/slideLayout38.xml"/><Relationship Id="rId42" Type="http://schemas.openxmlformats.org/officeDocument/2006/relationships/slideLayout" Target="../slideLayouts/slideLayout39.xml"/><Relationship Id="rId43" Type="http://schemas.openxmlformats.org/officeDocument/2006/relationships/slideLayout" Target="../slideLayouts/slideLayout40.xml"/><Relationship Id="rId44" Type="http://schemas.openxmlformats.org/officeDocument/2006/relationships/slideLayout" Target="../slideLayouts/slideLayout41.xml"/><Relationship Id="rId45" Type="http://schemas.openxmlformats.org/officeDocument/2006/relationships/slideLayout" Target="../slideLayouts/slideLayout42.xml"/><Relationship Id="rId46" Type="http://schemas.openxmlformats.org/officeDocument/2006/relationships/slideLayout" Target="../slideLayouts/slideLayout43.xml"/><Relationship Id="rId47" Type="http://schemas.openxmlformats.org/officeDocument/2006/relationships/slideLayout" Target="../slideLayouts/slideLayout44.xml"/><Relationship Id="rId48" Type="http://schemas.openxmlformats.org/officeDocument/2006/relationships/slideLayout" Target="../slideLayouts/slideLayout45.xml"/><Relationship Id="rId49" Type="http://schemas.openxmlformats.org/officeDocument/2006/relationships/slideLayout" Target="../slideLayouts/slideLayout46.xml"/><Relationship Id="rId50" Type="http://schemas.openxmlformats.org/officeDocument/2006/relationships/slideLayout" Target="../slideLayouts/slideLayout47.xml"/><Relationship Id="rId51" Type="http://schemas.openxmlformats.org/officeDocument/2006/relationships/slideLayout" Target="../slideLayouts/slideLayout48.xml"/><Relationship Id="rId52" Type="http://schemas.openxmlformats.org/officeDocument/2006/relationships/slideLayout" Target="../slideLayouts/slideLayout49.xml"/><Relationship Id="rId53" Type="http://schemas.openxmlformats.org/officeDocument/2006/relationships/slideLayout" Target="../slideLayouts/slideLayout50.xml"/><Relationship Id="rId54" Type="http://schemas.openxmlformats.org/officeDocument/2006/relationships/slideLayout" Target="../slideLayouts/slideLayout51.xml"/><Relationship Id="rId55" Type="http://schemas.openxmlformats.org/officeDocument/2006/relationships/slideLayout" Target="../slideLayouts/slideLayout52.xml"/><Relationship Id="rId56" Type="http://schemas.openxmlformats.org/officeDocument/2006/relationships/slideLayout" Target="../slideLayouts/slideLayout53.xml"/><Relationship Id="rId57" Type="http://schemas.openxmlformats.org/officeDocument/2006/relationships/slideLayout" Target="../slideLayouts/slideLayout54.xml"/><Relationship Id="rId58" Type="http://schemas.openxmlformats.org/officeDocument/2006/relationships/slideLayout" Target="../slideLayouts/slideLayout55.xml"/><Relationship Id="rId59" Type="http://schemas.openxmlformats.org/officeDocument/2006/relationships/slideLayout" Target="../slideLayouts/slideLayout56.xml"/><Relationship Id="rId60" Type="http://schemas.openxmlformats.org/officeDocument/2006/relationships/slideLayout" Target="../slideLayouts/slideLayout57.xml"/><Relationship Id="rId61" Type="http://schemas.openxmlformats.org/officeDocument/2006/relationships/slideLayout" Target="../slideLayouts/slideLayout58.xml"/><Relationship Id="rId62" Type="http://schemas.openxmlformats.org/officeDocument/2006/relationships/slideLayout" Target="../slideLayouts/slideLayout59.xml"/><Relationship Id="rId63" Type="http://schemas.openxmlformats.org/officeDocument/2006/relationships/slideLayout" Target="../slideLayouts/slideLayout60.xml"/><Relationship Id="rId64" Type="http://schemas.openxmlformats.org/officeDocument/2006/relationships/slideLayout" Target="../slideLayouts/slideLayout61.xml"/><Relationship Id="rId65" Type="http://schemas.openxmlformats.org/officeDocument/2006/relationships/slideLayout" Target="../slideLayouts/slideLayout62.xml"/><Relationship Id="rId66" Type="http://schemas.openxmlformats.org/officeDocument/2006/relationships/slideLayout" Target="../slideLayouts/slideLayout63.xml"/><Relationship Id="rId67" Type="http://schemas.openxmlformats.org/officeDocument/2006/relationships/slideLayout" Target="../slideLayouts/slideLayout64.xml"/><Relationship Id="rId68" Type="http://schemas.openxmlformats.org/officeDocument/2006/relationships/slideLayout" Target="../slideLayouts/slideLayout65.xml"/><Relationship Id="rId69" Type="http://schemas.openxmlformats.org/officeDocument/2006/relationships/slideLayout" Target="../slideLayouts/slideLayout66.xml"/><Relationship Id="rId70" Type="http://schemas.openxmlformats.org/officeDocument/2006/relationships/slideLayout" Target="../slideLayouts/slideLayout67.xml"/><Relationship Id="rId71" Type="http://schemas.openxmlformats.org/officeDocument/2006/relationships/slideLayout" Target="../slideLayouts/slideLayout68.xml"/><Relationship Id="rId72" Type="http://schemas.openxmlformats.org/officeDocument/2006/relationships/slideLayout" Target="../slideLayouts/slideLayout69.xml"/><Relationship Id="rId73" Type="http://schemas.openxmlformats.org/officeDocument/2006/relationships/slideLayout" Target="../slideLayouts/slideLayout70.xml"/><Relationship Id="rId74" Type="http://schemas.openxmlformats.org/officeDocument/2006/relationships/slideLayout" Target="../slideLayouts/slideLayout71.xml"/><Relationship Id="rId75" Type="http://schemas.openxmlformats.org/officeDocument/2006/relationships/slideLayout" Target="../slideLayouts/slideLayout72.xml"/><Relationship Id="rId76" Type="http://schemas.openxmlformats.org/officeDocument/2006/relationships/slideLayout" Target="../slideLayouts/slideLayout73.xml"/><Relationship Id="rId77" Type="http://schemas.openxmlformats.org/officeDocument/2006/relationships/slideLayout" Target="../slideLayouts/slideLayout74.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solidFill>
          <a:srgbClr val="FFFFFF"/>
        </a:solidFill>
      </p:bgPr>
    </p:bg>
    <p:spTree>
      <p:nvGrpSpPr>
        <p:cNvPr id="1" name=""/>
        <p:cNvGrpSpPr/>
        <p:nvPr/>
      </p:nvGrpSpPr>
      <p:grpSpPr>
        <a:xfrm>
          <a:off x="0" y="0"/>
          <a:ext cx="0" cy="0"/>
          <a:chOff x="0" y="0"/>
          <a:chExt cx="0" cy="0"/>
        </a:xfrm>
      </p:grpSpPr>
      <p:pic>
        <p:nvPicPr>
          <p:cNvPr id="2" name="Image 6" descr="Image 6"/>
          <p:cNvPicPr>
            <a:picLocks noChangeAspect="1"/>
          </p:cNvPicPr>
          <p:nvPr/>
        </p:nvPicPr>
        <p:blipFill>
          <a:blip r:embed="rId2">
            <a:extLst/>
          </a:blip>
          <a:stretch>
            <a:fillRect/>
          </a:stretch>
        </p:blipFill>
        <p:spPr>
          <a:xfrm>
            <a:off x="384000" y="144000"/>
            <a:ext cx="720001" cy="720000"/>
          </a:xfrm>
          <a:prstGeom prst="rect">
            <a:avLst/>
          </a:prstGeom>
          <a:ln w="12700">
            <a:miter lim="400000"/>
          </a:ln>
        </p:spPr>
      </p:pic>
      <p:pic>
        <p:nvPicPr>
          <p:cNvPr id="3" name="Image 10" descr="Image 10"/>
          <p:cNvPicPr>
            <a:picLocks noChangeAspect="1"/>
          </p:cNvPicPr>
          <p:nvPr/>
        </p:nvPicPr>
        <p:blipFill>
          <a:blip r:embed="rId3">
            <a:extLst/>
          </a:blip>
          <a:stretch>
            <a:fillRect/>
          </a:stretch>
        </p:blipFill>
        <p:spPr>
          <a:xfrm>
            <a:off x="384000" y="194582"/>
            <a:ext cx="960001" cy="618836"/>
          </a:xfrm>
          <a:prstGeom prst="rect">
            <a:avLst/>
          </a:prstGeom>
          <a:ln w="12700">
            <a:miter lim="400000"/>
          </a:ln>
        </p:spPr>
      </p:pic>
      <p:sp>
        <p:nvSpPr>
          <p:cNvPr id="4" name="Connecteur droit 12"/>
          <p:cNvSpPr/>
          <p:nvPr/>
        </p:nvSpPr>
        <p:spPr>
          <a:xfrm>
            <a:off x="431800" y="6309319"/>
            <a:ext cx="11424841" cy="1"/>
          </a:xfrm>
          <a:prstGeom prst="line">
            <a:avLst/>
          </a:prstGeom>
          <a:ln w="12700">
            <a:solidFill>
              <a:srgbClr val="484D7A"/>
            </a:solidFill>
          </a:ln>
        </p:spPr>
        <p:txBody>
          <a:bodyPr lIns="45719" rIns="45719"/>
          <a:lstStyle/>
          <a:p>
            <a:pPr/>
          </a:p>
        </p:txBody>
      </p:sp>
      <p:sp>
        <p:nvSpPr>
          <p:cNvPr id="5" name="Connecteur droit 13"/>
          <p:cNvSpPr/>
          <p:nvPr/>
        </p:nvSpPr>
        <p:spPr>
          <a:xfrm>
            <a:off x="420937" y="6421016"/>
            <a:ext cx="11339694" cy="1"/>
          </a:xfrm>
          <a:prstGeom prst="line">
            <a:avLst/>
          </a:prstGeom>
          <a:ln w="12700">
            <a:solidFill>
              <a:srgbClr val="F48F70"/>
            </a:solidFill>
          </a:ln>
        </p:spPr>
        <p:txBody>
          <a:bodyPr lIns="45719" rIns="45719"/>
          <a:lstStyle/>
          <a:p>
            <a:pPr/>
          </a:p>
        </p:txBody>
      </p:sp>
      <p:sp>
        <p:nvSpPr>
          <p:cNvPr id="6" name="Connecteur droit 14"/>
          <p:cNvSpPr/>
          <p:nvPr/>
        </p:nvSpPr>
        <p:spPr>
          <a:xfrm flipV="1">
            <a:off x="11856639" y="3717032"/>
            <a:ext cx="1" cy="2592289"/>
          </a:xfrm>
          <a:prstGeom prst="line">
            <a:avLst/>
          </a:prstGeom>
          <a:ln w="12700">
            <a:solidFill>
              <a:srgbClr val="484D7A"/>
            </a:solidFill>
          </a:ln>
        </p:spPr>
        <p:txBody>
          <a:bodyPr lIns="45719" rIns="45719"/>
          <a:lstStyle/>
          <a:p>
            <a:pPr/>
          </a:p>
        </p:txBody>
      </p:sp>
      <p:sp>
        <p:nvSpPr>
          <p:cNvPr id="7" name="Connecteur droit 15"/>
          <p:cNvSpPr/>
          <p:nvPr/>
        </p:nvSpPr>
        <p:spPr>
          <a:xfrm flipV="1">
            <a:off x="11760628" y="3044957"/>
            <a:ext cx="1" cy="3376062"/>
          </a:xfrm>
          <a:prstGeom prst="line">
            <a:avLst/>
          </a:prstGeom>
          <a:ln w="12700">
            <a:solidFill>
              <a:srgbClr val="F48F70"/>
            </a:solidFill>
          </a:ln>
        </p:spPr>
        <p:txBody>
          <a:bodyPr lIns="45719" rIns="45719"/>
          <a:lstStyle/>
          <a:p>
            <a:pPr/>
          </a:p>
        </p:txBody>
      </p:sp>
      <p:sp>
        <p:nvSpPr>
          <p:cNvPr id="8" name="Titre"/>
          <p:cNvSpPr txBox="1"/>
          <p:nvPr>
            <p:ph type="title" hasCustomPrompt="1"/>
          </p:nvPr>
        </p:nvSpPr>
        <p:spPr>
          <a:xfrm>
            <a:off x="479998" y="984000"/>
            <a:ext cx="11232001" cy="5395201"/>
          </a:xfrm>
          <a:prstGeom prst="rect">
            <a:avLst/>
          </a:prstGeom>
          <a:ln w="10160">
            <a:solidFill>
              <a:srgbClr val="000091"/>
            </a:solidFill>
          </a:ln>
          <a:extLst>
            <a:ext uri="{C572A759-6A51-4108-AA02-DFA0A04FC94B}">
              <ma14:wrappingTextBoxFlag xmlns:ma14="http://schemas.microsoft.com/office/mac/drawingml/2011/main" val="1"/>
            </a:ext>
          </a:extLst>
        </p:spPr>
        <p:txBody>
          <a:bodyPr lIns="0" tIns="0" rIns="0" bIns="0" anchor="ctr">
            <a:normAutofit fontScale="100000" lnSpcReduction="0"/>
          </a:bodyPr>
          <a:lstStyle/>
          <a:p>
            <a:pPr/>
            <a:r>
              <a:t>Titre</a:t>
            </a:r>
          </a:p>
        </p:txBody>
      </p:sp>
      <p:sp>
        <p:nvSpPr>
          <p:cNvPr id="9" name="Numéro de diapositive"/>
          <p:cNvSpPr txBox="1"/>
          <p:nvPr>
            <p:ph type="sldNum" sz="quarter" idx="2"/>
          </p:nvPr>
        </p:nvSpPr>
        <p:spPr>
          <a:xfrm>
            <a:off x="11510988" y="6550227"/>
            <a:ext cx="153964" cy="135546"/>
          </a:xfrm>
          <a:prstGeom prst="rect">
            <a:avLst/>
          </a:prstGeom>
          <a:ln w="12700">
            <a:miter lim="400000"/>
          </a:ln>
        </p:spPr>
        <p:txBody>
          <a:bodyPr wrap="none" lIns="0" tIns="0" rIns="0" bIns="0" anchor="ctr">
            <a:spAutoFit/>
          </a:bodyPr>
          <a:lstStyle>
            <a:lvl1pPr algn="r">
              <a:defRPr b="1" sz="1000">
                <a:solidFill>
                  <a:srgbClr val="FFFFFF"/>
                </a:solidFill>
              </a:defRPr>
            </a:lvl1pPr>
          </a:lstStyle>
          <a:p>
            <a:pPr/>
            <a:fld id="{86CB4B4D-7CA3-9044-876B-883B54F8677D}" type="slidenum"/>
          </a:p>
        </p:txBody>
      </p:sp>
      <p:sp>
        <p:nvSpPr>
          <p:cNvPr id="10" name="Texte niveau 1…"/>
          <p:cNvSpPr txBox="1"/>
          <p:nvPr>
            <p:ph type="body" idx="1"/>
          </p:nvPr>
        </p:nvSpPr>
        <p:spPr>
          <a:xfrm>
            <a:off x="609600" y="1600200"/>
            <a:ext cx="10972800" cy="4525963"/>
          </a:xfrm>
          <a:prstGeom prst="rect">
            <a:avLst/>
          </a:prstGeom>
          <a:ln w="12700">
            <a:miter lim="400000"/>
          </a:ln>
          <a:extLst>
            <a:ext uri="{C572A759-6A51-4108-AA02-DFA0A04FC94B}">
              <ma14:wrappingTextBoxFlag xmlns:ma14="http://schemas.microsoft.com/office/mac/drawingml/2011/main" val="1"/>
            </a:ext>
          </a:extLst>
        </p:spPr>
        <p:txBody>
          <a:bodyPr lIns="0" tIns="0" rIns="0" bIns="0"/>
          <a:lstStyle/>
          <a:p>
            <a:pPr/>
            <a:r>
              <a:t>Texte niveau 1</a:t>
            </a:r>
          </a:p>
          <a:p>
            <a:pPr lvl="1"/>
            <a:r>
              <a:t>Texte niveau 2</a:t>
            </a:r>
          </a:p>
          <a:p>
            <a:pPr lvl="2"/>
            <a:r>
              <a:t>Texte niveau 3</a:t>
            </a:r>
          </a:p>
          <a:p>
            <a:pPr lvl="3"/>
            <a:r>
              <a:t>Texte niveau 4</a:t>
            </a:r>
          </a:p>
          <a:p>
            <a:pPr lvl="4"/>
            <a:r>
              <a:t>Texte niveau 5</a:t>
            </a:r>
          </a:p>
        </p:txBody>
      </p:sp>
    </p:spTree>
  </p:cSld>
  <p:clrMap bg1="lt1" tx1="dk1" bg2="lt2" tx2="dk2" accent1="accent1" accent2="accent2" accent3="accent3" accent4="accent4" accent5="accent5" accent6="accent6" hlink="hlink" folHlink="folHlink"/>
  <p:sldLayoutIdLst>
    <p:sldLayoutId id="2147483649" r:id="rId4"/>
    <p:sldLayoutId id="2147483650" r:id="rId5"/>
    <p:sldLayoutId id="2147483651" r:id="rId6"/>
    <p:sldLayoutId id="2147483652" r:id="rId7"/>
    <p:sldLayoutId id="2147483653" r:id="rId8"/>
    <p:sldLayoutId id="2147483654" r:id="rId9"/>
    <p:sldLayoutId id="2147483655" r:id="rId10"/>
    <p:sldLayoutId id="2147483656" r:id="rId11"/>
    <p:sldLayoutId id="2147483657" r:id="rId12"/>
    <p:sldLayoutId id="2147483658" r:id="rId13"/>
    <p:sldLayoutId id="2147483659" r:id="rId14"/>
    <p:sldLayoutId id="2147483660" r:id="rId15"/>
    <p:sldLayoutId id="2147483661" r:id="rId16"/>
    <p:sldLayoutId id="2147483662" r:id="rId17"/>
    <p:sldLayoutId id="2147483663" r:id="rId18"/>
    <p:sldLayoutId id="2147483664" r:id="rId19"/>
    <p:sldLayoutId id="2147483665" r:id="rId20"/>
    <p:sldLayoutId id="2147483666" r:id="rId21"/>
    <p:sldLayoutId id="2147483667" r:id="rId22"/>
    <p:sldLayoutId id="2147483668" r:id="rId23"/>
    <p:sldLayoutId id="2147483669" r:id="rId24"/>
    <p:sldLayoutId id="2147483670" r:id="rId25"/>
    <p:sldLayoutId id="2147483671" r:id="rId26"/>
    <p:sldLayoutId id="2147483672" r:id="rId27"/>
    <p:sldLayoutId id="2147483673" r:id="rId28"/>
    <p:sldLayoutId id="2147483674" r:id="rId29"/>
    <p:sldLayoutId id="2147483675" r:id="rId30"/>
    <p:sldLayoutId id="2147483676" r:id="rId31"/>
    <p:sldLayoutId id="2147483677" r:id="rId32"/>
    <p:sldLayoutId id="2147483678" r:id="rId33"/>
    <p:sldLayoutId id="2147483679" r:id="rId34"/>
    <p:sldLayoutId id="2147483680" r:id="rId35"/>
    <p:sldLayoutId id="2147483681" r:id="rId36"/>
    <p:sldLayoutId id="2147483682" r:id="rId37"/>
    <p:sldLayoutId id="2147483683" r:id="rId38"/>
    <p:sldLayoutId id="2147483684" r:id="rId39"/>
    <p:sldLayoutId id="2147483685" r:id="rId40"/>
    <p:sldLayoutId id="2147483686" r:id="rId41"/>
    <p:sldLayoutId id="2147483687" r:id="rId42"/>
    <p:sldLayoutId id="2147483688" r:id="rId43"/>
    <p:sldLayoutId id="2147483689" r:id="rId44"/>
    <p:sldLayoutId id="2147483690" r:id="rId45"/>
    <p:sldLayoutId id="2147483691" r:id="rId46"/>
    <p:sldLayoutId id="2147483692" r:id="rId47"/>
    <p:sldLayoutId id="2147483693" r:id="rId48"/>
    <p:sldLayoutId id="2147483694" r:id="rId49"/>
    <p:sldLayoutId id="2147483695" r:id="rId50"/>
    <p:sldLayoutId id="2147483696" r:id="rId51"/>
    <p:sldLayoutId id="2147483697" r:id="rId52"/>
    <p:sldLayoutId id="2147483698" r:id="rId53"/>
    <p:sldLayoutId id="2147483699" r:id="rId54"/>
    <p:sldLayoutId id="2147483700" r:id="rId55"/>
    <p:sldLayoutId id="2147483701" r:id="rId56"/>
    <p:sldLayoutId id="2147483702" r:id="rId57"/>
    <p:sldLayoutId id="2147483703" r:id="rId58"/>
    <p:sldLayoutId id="2147483704" r:id="rId59"/>
    <p:sldLayoutId id="2147483705" r:id="rId60"/>
    <p:sldLayoutId id="2147483706" r:id="rId61"/>
    <p:sldLayoutId id="2147483707" r:id="rId62"/>
    <p:sldLayoutId id="2147483708" r:id="rId63"/>
    <p:sldLayoutId id="2147483709" r:id="rId64"/>
    <p:sldLayoutId id="2147483710" r:id="rId65"/>
    <p:sldLayoutId id="2147483711" r:id="rId66"/>
    <p:sldLayoutId id="2147483712" r:id="rId67"/>
    <p:sldLayoutId id="2147483713" r:id="rId68"/>
    <p:sldLayoutId id="2147483714" r:id="rId69"/>
    <p:sldLayoutId id="2147483715" r:id="rId70"/>
    <p:sldLayoutId id="2147483716" r:id="rId71"/>
    <p:sldLayoutId id="2147483717" r:id="rId72"/>
    <p:sldLayoutId id="2147483718" r:id="rId73"/>
    <p:sldLayoutId id="2147483719" r:id="rId74"/>
    <p:sldLayoutId id="2147483720" r:id="rId75"/>
    <p:sldLayoutId id="2147483721" r:id="rId76"/>
    <p:sldLayoutId id="2147483722" r:id="rId77"/>
  </p:sldLayoutIdLst>
  <p:transition xmlns:p14="http://schemas.microsoft.com/office/powerpoint/2010/main" spd="med" advClick="1"/>
  <p:txStyles>
    <p:titleStyle>
      <a:lvl1pPr marL="0" marR="0" indent="0" algn="l" defTabSz="1219169" rtl="0" latinLnBrk="0">
        <a:lnSpc>
          <a:spcPct val="90000"/>
        </a:lnSpc>
        <a:spcBef>
          <a:spcPts val="0"/>
        </a:spcBef>
        <a:spcAft>
          <a:spcPts val="0"/>
        </a:spcAft>
        <a:buClrTx/>
        <a:buSzTx/>
        <a:buFontTx/>
        <a:buNone/>
        <a:tabLst/>
        <a:defRPr b="1" baseline="0" cap="none" i="0" spc="0" strike="noStrike" sz="4300" u="none">
          <a:solidFill>
            <a:srgbClr val="FFFFFF"/>
          </a:solidFill>
          <a:uFillTx/>
          <a:latin typeface="Marianne"/>
          <a:ea typeface="Marianne"/>
          <a:cs typeface="Marianne"/>
          <a:sym typeface="Marianne"/>
        </a:defRPr>
      </a:lvl1pPr>
      <a:lvl2pPr marL="0" marR="0" indent="0" algn="l" defTabSz="1219169" rtl="0" latinLnBrk="0">
        <a:lnSpc>
          <a:spcPct val="90000"/>
        </a:lnSpc>
        <a:spcBef>
          <a:spcPts val="0"/>
        </a:spcBef>
        <a:spcAft>
          <a:spcPts val="0"/>
        </a:spcAft>
        <a:buClrTx/>
        <a:buSzTx/>
        <a:buFontTx/>
        <a:buNone/>
        <a:tabLst/>
        <a:defRPr b="1" baseline="0" cap="none" i="0" spc="0" strike="noStrike" sz="4300" u="none">
          <a:solidFill>
            <a:srgbClr val="FFFFFF"/>
          </a:solidFill>
          <a:uFillTx/>
          <a:latin typeface="Marianne"/>
          <a:ea typeface="Marianne"/>
          <a:cs typeface="Marianne"/>
          <a:sym typeface="Marianne"/>
        </a:defRPr>
      </a:lvl2pPr>
      <a:lvl3pPr marL="0" marR="0" indent="0" algn="l" defTabSz="1219169" rtl="0" latinLnBrk="0">
        <a:lnSpc>
          <a:spcPct val="90000"/>
        </a:lnSpc>
        <a:spcBef>
          <a:spcPts val="0"/>
        </a:spcBef>
        <a:spcAft>
          <a:spcPts val="0"/>
        </a:spcAft>
        <a:buClrTx/>
        <a:buSzTx/>
        <a:buFontTx/>
        <a:buNone/>
        <a:tabLst/>
        <a:defRPr b="1" baseline="0" cap="none" i="0" spc="0" strike="noStrike" sz="4300" u="none">
          <a:solidFill>
            <a:srgbClr val="FFFFFF"/>
          </a:solidFill>
          <a:uFillTx/>
          <a:latin typeface="Marianne"/>
          <a:ea typeface="Marianne"/>
          <a:cs typeface="Marianne"/>
          <a:sym typeface="Marianne"/>
        </a:defRPr>
      </a:lvl3pPr>
      <a:lvl4pPr marL="0" marR="0" indent="0" algn="l" defTabSz="1219169" rtl="0" latinLnBrk="0">
        <a:lnSpc>
          <a:spcPct val="90000"/>
        </a:lnSpc>
        <a:spcBef>
          <a:spcPts val="0"/>
        </a:spcBef>
        <a:spcAft>
          <a:spcPts val="0"/>
        </a:spcAft>
        <a:buClrTx/>
        <a:buSzTx/>
        <a:buFontTx/>
        <a:buNone/>
        <a:tabLst/>
        <a:defRPr b="1" baseline="0" cap="none" i="0" spc="0" strike="noStrike" sz="4300" u="none">
          <a:solidFill>
            <a:srgbClr val="FFFFFF"/>
          </a:solidFill>
          <a:uFillTx/>
          <a:latin typeface="Marianne"/>
          <a:ea typeface="Marianne"/>
          <a:cs typeface="Marianne"/>
          <a:sym typeface="Marianne"/>
        </a:defRPr>
      </a:lvl4pPr>
      <a:lvl5pPr marL="0" marR="0" indent="0" algn="l" defTabSz="1219169" rtl="0" latinLnBrk="0">
        <a:lnSpc>
          <a:spcPct val="90000"/>
        </a:lnSpc>
        <a:spcBef>
          <a:spcPts val="0"/>
        </a:spcBef>
        <a:spcAft>
          <a:spcPts val="0"/>
        </a:spcAft>
        <a:buClrTx/>
        <a:buSzTx/>
        <a:buFontTx/>
        <a:buNone/>
        <a:tabLst/>
        <a:defRPr b="1" baseline="0" cap="none" i="0" spc="0" strike="noStrike" sz="4300" u="none">
          <a:solidFill>
            <a:srgbClr val="FFFFFF"/>
          </a:solidFill>
          <a:uFillTx/>
          <a:latin typeface="Marianne"/>
          <a:ea typeface="Marianne"/>
          <a:cs typeface="Marianne"/>
          <a:sym typeface="Marianne"/>
        </a:defRPr>
      </a:lvl5pPr>
      <a:lvl6pPr marL="0" marR="0" indent="0" algn="l" defTabSz="1219169" rtl="0" latinLnBrk="0">
        <a:lnSpc>
          <a:spcPct val="90000"/>
        </a:lnSpc>
        <a:spcBef>
          <a:spcPts val="0"/>
        </a:spcBef>
        <a:spcAft>
          <a:spcPts val="0"/>
        </a:spcAft>
        <a:buClrTx/>
        <a:buSzTx/>
        <a:buFontTx/>
        <a:buNone/>
        <a:tabLst/>
        <a:defRPr b="1" baseline="0" cap="none" i="0" spc="0" strike="noStrike" sz="4300" u="none">
          <a:solidFill>
            <a:srgbClr val="FFFFFF"/>
          </a:solidFill>
          <a:uFillTx/>
          <a:latin typeface="Marianne"/>
          <a:ea typeface="Marianne"/>
          <a:cs typeface="Marianne"/>
          <a:sym typeface="Marianne"/>
        </a:defRPr>
      </a:lvl6pPr>
      <a:lvl7pPr marL="0" marR="0" indent="0" algn="l" defTabSz="1219169" rtl="0" latinLnBrk="0">
        <a:lnSpc>
          <a:spcPct val="90000"/>
        </a:lnSpc>
        <a:spcBef>
          <a:spcPts val="0"/>
        </a:spcBef>
        <a:spcAft>
          <a:spcPts val="0"/>
        </a:spcAft>
        <a:buClrTx/>
        <a:buSzTx/>
        <a:buFontTx/>
        <a:buNone/>
        <a:tabLst/>
        <a:defRPr b="1" baseline="0" cap="none" i="0" spc="0" strike="noStrike" sz="4300" u="none">
          <a:solidFill>
            <a:srgbClr val="FFFFFF"/>
          </a:solidFill>
          <a:uFillTx/>
          <a:latin typeface="Marianne"/>
          <a:ea typeface="Marianne"/>
          <a:cs typeface="Marianne"/>
          <a:sym typeface="Marianne"/>
        </a:defRPr>
      </a:lvl7pPr>
      <a:lvl8pPr marL="0" marR="0" indent="0" algn="l" defTabSz="1219169" rtl="0" latinLnBrk="0">
        <a:lnSpc>
          <a:spcPct val="90000"/>
        </a:lnSpc>
        <a:spcBef>
          <a:spcPts val="0"/>
        </a:spcBef>
        <a:spcAft>
          <a:spcPts val="0"/>
        </a:spcAft>
        <a:buClrTx/>
        <a:buSzTx/>
        <a:buFontTx/>
        <a:buNone/>
        <a:tabLst/>
        <a:defRPr b="1" baseline="0" cap="none" i="0" spc="0" strike="noStrike" sz="4300" u="none">
          <a:solidFill>
            <a:srgbClr val="FFFFFF"/>
          </a:solidFill>
          <a:uFillTx/>
          <a:latin typeface="Marianne"/>
          <a:ea typeface="Marianne"/>
          <a:cs typeface="Marianne"/>
          <a:sym typeface="Marianne"/>
        </a:defRPr>
      </a:lvl8pPr>
      <a:lvl9pPr marL="0" marR="0" indent="0" algn="l" defTabSz="1219169" rtl="0" latinLnBrk="0">
        <a:lnSpc>
          <a:spcPct val="90000"/>
        </a:lnSpc>
        <a:spcBef>
          <a:spcPts val="0"/>
        </a:spcBef>
        <a:spcAft>
          <a:spcPts val="0"/>
        </a:spcAft>
        <a:buClrTx/>
        <a:buSzTx/>
        <a:buFontTx/>
        <a:buNone/>
        <a:tabLst/>
        <a:defRPr b="1" baseline="0" cap="none" i="0" spc="0" strike="noStrike" sz="4300" u="none">
          <a:solidFill>
            <a:srgbClr val="FFFFFF"/>
          </a:solidFill>
          <a:uFillTx/>
          <a:latin typeface="Marianne"/>
          <a:ea typeface="Marianne"/>
          <a:cs typeface="Marianne"/>
          <a:sym typeface="Marianne"/>
        </a:defRPr>
      </a:lvl9pPr>
    </p:titleStyle>
    <p:bodyStyle>
      <a:lvl1pPr marL="0" marR="0" indent="122763" algn="l" defTabSz="1219169" rtl="0" latinLnBrk="0">
        <a:lnSpc>
          <a:spcPct val="100000"/>
        </a:lnSpc>
        <a:spcBef>
          <a:spcPts val="600"/>
        </a:spcBef>
        <a:spcAft>
          <a:spcPts val="0"/>
        </a:spcAft>
        <a:buClrTx/>
        <a:buSzTx/>
        <a:buFontTx/>
        <a:buNone/>
        <a:tabLst/>
        <a:defRPr b="0" baseline="0" cap="none" i="0" spc="0" strike="noStrike" sz="1800" u="none">
          <a:solidFill>
            <a:srgbClr val="E0896F"/>
          </a:solidFill>
          <a:uFillTx/>
          <a:latin typeface="Marianne"/>
          <a:ea typeface="Marianne"/>
          <a:cs typeface="Marianne"/>
          <a:sym typeface="Marianne"/>
        </a:defRPr>
      </a:lvl1pPr>
      <a:lvl2pPr marL="497162" marR="0" indent="-257168" algn="l" defTabSz="1219169" rtl="0" latinLnBrk="0">
        <a:lnSpc>
          <a:spcPct val="100000"/>
        </a:lnSpc>
        <a:spcBef>
          <a:spcPts val="600"/>
        </a:spcBef>
        <a:spcAft>
          <a:spcPts val="0"/>
        </a:spcAft>
        <a:buClrTx/>
        <a:buSzPct val="100000"/>
        <a:buFontTx/>
        <a:buChar char="•"/>
        <a:tabLst/>
        <a:defRPr b="0" baseline="0" cap="none" i="0" spc="0" strike="noStrike" sz="1800" u="none">
          <a:solidFill>
            <a:srgbClr val="E0896F"/>
          </a:solidFill>
          <a:uFillTx/>
          <a:latin typeface="Marianne"/>
          <a:ea typeface="Marianne"/>
          <a:cs typeface="Marianne"/>
          <a:sym typeface="Marianne"/>
        </a:defRPr>
      </a:lvl2pPr>
      <a:lvl3pPr marL="796502" marR="0" indent="-316514" algn="l" defTabSz="1219169" rtl="0" latinLnBrk="0">
        <a:lnSpc>
          <a:spcPct val="100000"/>
        </a:lnSpc>
        <a:spcBef>
          <a:spcPts val="600"/>
        </a:spcBef>
        <a:spcAft>
          <a:spcPts val="0"/>
        </a:spcAft>
        <a:buClrTx/>
        <a:buSzPct val="100000"/>
        <a:buFontTx/>
        <a:buChar char="▪"/>
        <a:tabLst/>
        <a:defRPr b="0" baseline="0" cap="none" i="0" spc="0" strike="noStrike" sz="1800" u="none">
          <a:solidFill>
            <a:srgbClr val="E0896F"/>
          </a:solidFill>
          <a:uFillTx/>
          <a:latin typeface="Marianne"/>
          <a:ea typeface="Marianne"/>
          <a:cs typeface="Marianne"/>
          <a:sym typeface="Marianne"/>
        </a:defRPr>
      </a:lvl3pPr>
      <a:lvl4pPr marL="1131451" marR="0" indent="-411469" algn="l" defTabSz="1219169" rtl="0" latinLnBrk="0">
        <a:lnSpc>
          <a:spcPct val="100000"/>
        </a:lnSpc>
        <a:spcBef>
          <a:spcPts val="600"/>
        </a:spcBef>
        <a:spcAft>
          <a:spcPts val="0"/>
        </a:spcAft>
        <a:buClrTx/>
        <a:buSzPct val="100000"/>
        <a:buFontTx/>
        <a:buChar char="•"/>
        <a:tabLst/>
        <a:defRPr b="0" baseline="0" cap="none" i="0" spc="0" strike="noStrike" sz="1800" u="none">
          <a:solidFill>
            <a:srgbClr val="E0896F"/>
          </a:solidFill>
          <a:uFillTx/>
          <a:latin typeface="Marianne"/>
          <a:ea typeface="Marianne"/>
          <a:cs typeface="Marianne"/>
          <a:sym typeface="Marianne"/>
        </a:defRPr>
      </a:lvl4pPr>
      <a:lvl5pPr marL="1465162" marR="0" indent="-457187" algn="l" defTabSz="1219169" rtl="0" latinLnBrk="0">
        <a:lnSpc>
          <a:spcPct val="100000"/>
        </a:lnSpc>
        <a:spcBef>
          <a:spcPts val="600"/>
        </a:spcBef>
        <a:spcAft>
          <a:spcPts val="0"/>
        </a:spcAft>
        <a:buClrTx/>
        <a:buSzPct val="100000"/>
        <a:buFontTx/>
        <a:buChar char="▪"/>
        <a:tabLst/>
        <a:defRPr b="0" baseline="0" cap="none" i="0" spc="0" strike="noStrike" sz="1800" u="none">
          <a:solidFill>
            <a:srgbClr val="E0896F"/>
          </a:solidFill>
          <a:uFillTx/>
          <a:latin typeface="Marianne"/>
          <a:ea typeface="Marianne"/>
          <a:cs typeface="Marianne"/>
          <a:sym typeface="Marianne"/>
        </a:defRPr>
      </a:lvl5pPr>
      <a:lvl6pPr marL="3258933" marR="0" indent="-211009" algn="l" defTabSz="1219169" rtl="0" latinLnBrk="0">
        <a:lnSpc>
          <a:spcPct val="100000"/>
        </a:lnSpc>
        <a:spcBef>
          <a:spcPts val="600"/>
        </a:spcBef>
        <a:spcAft>
          <a:spcPts val="0"/>
        </a:spcAft>
        <a:buClrTx/>
        <a:buSzPct val="100000"/>
        <a:buFontTx/>
        <a:buChar char="•"/>
        <a:tabLst/>
        <a:defRPr b="0" baseline="0" cap="none" i="0" spc="0" strike="noStrike" sz="1800" u="none">
          <a:solidFill>
            <a:srgbClr val="E0896F"/>
          </a:solidFill>
          <a:uFillTx/>
          <a:latin typeface="Marianne"/>
          <a:ea typeface="Marianne"/>
          <a:cs typeface="Marianne"/>
          <a:sym typeface="Marianne"/>
        </a:defRPr>
      </a:lvl6pPr>
      <a:lvl7pPr marL="3868518" marR="0" indent="-211009" algn="l" defTabSz="1219169" rtl="0" latinLnBrk="0">
        <a:lnSpc>
          <a:spcPct val="100000"/>
        </a:lnSpc>
        <a:spcBef>
          <a:spcPts val="600"/>
        </a:spcBef>
        <a:spcAft>
          <a:spcPts val="0"/>
        </a:spcAft>
        <a:buClrTx/>
        <a:buSzPct val="100000"/>
        <a:buFontTx/>
        <a:buChar char="•"/>
        <a:tabLst/>
        <a:defRPr b="0" baseline="0" cap="none" i="0" spc="0" strike="noStrike" sz="1800" u="none">
          <a:solidFill>
            <a:srgbClr val="E0896F"/>
          </a:solidFill>
          <a:uFillTx/>
          <a:latin typeface="Marianne"/>
          <a:ea typeface="Marianne"/>
          <a:cs typeface="Marianne"/>
          <a:sym typeface="Marianne"/>
        </a:defRPr>
      </a:lvl7pPr>
      <a:lvl8pPr marL="0" marR="0" indent="4267093" algn="l" defTabSz="1219169" rtl="0" latinLnBrk="0">
        <a:lnSpc>
          <a:spcPct val="100000"/>
        </a:lnSpc>
        <a:spcBef>
          <a:spcPts val="600"/>
        </a:spcBef>
        <a:spcAft>
          <a:spcPts val="0"/>
        </a:spcAft>
        <a:buClrTx/>
        <a:buSzTx/>
        <a:buFontTx/>
        <a:buNone/>
        <a:tabLst/>
        <a:defRPr b="0" baseline="0" cap="none" i="0" spc="0" strike="noStrike" sz="1800" u="none">
          <a:solidFill>
            <a:srgbClr val="E0896F"/>
          </a:solidFill>
          <a:uFillTx/>
          <a:latin typeface="Marianne"/>
          <a:ea typeface="Marianne"/>
          <a:cs typeface="Marianne"/>
          <a:sym typeface="Marianne"/>
        </a:defRPr>
      </a:lvl8pPr>
      <a:lvl9pPr marL="5087687" marR="0" indent="-211009" algn="l" defTabSz="1219169" rtl="0" latinLnBrk="0">
        <a:lnSpc>
          <a:spcPct val="100000"/>
        </a:lnSpc>
        <a:spcBef>
          <a:spcPts val="600"/>
        </a:spcBef>
        <a:spcAft>
          <a:spcPts val="0"/>
        </a:spcAft>
        <a:buClrTx/>
        <a:buSzPct val="100000"/>
        <a:buFontTx/>
        <a:buChar char="•"/>
        <a:tabLst/>
        <a:defRPr b="0" baseline="0" cap="none" i="0" spc="0" strike="noStrike" sz="1800" u="none">
          <a:solidFill>
            <a:srgbClr val="E0896F"/>
          </a:solidFill>
          <a:uFillTx/>
          <a:latin typeface="Marianne"/>
          <a:ea typeface="Marianne"/>
          <a:cs typeface="Marianne"/>
          <a:sym typeface="Marianne"/>
        </a:defRPr>
      </a:lvl9pPr>
    </p:bodyStyle>
    <p:otherStyle>
      <a:lvl1pPr marL="0" marR="0" indent="0" algn="r" defTabSz="914400" rtl="0" latinLnBrk="0">
        <a:lnSpc>
          <a:spcPct val="100000"/>
        </a:lnSpc>
        <a:spcBef>
          <a:spcPts val="0"/>
        </a:spcBef>
        <a:spcAft>
          <a:spcPts val="0"/>
        </a:spcAft>
        <a:buClrTx/>
        <a:buSzTx/>
        <a:buFontTx/>
        <a:buNone/>
        <a:tabLst/>
        <a:defRPr b="1" baseline="0" cap="none" i="0" spc="0" strike="noStrike" sz="1000" u="none">
          <a:solidFill>
            <a:schemeClr val="tx1"/>
          </a:solidFill>
          <a:uFillTx/>
          <a:latin typeface="+mn-lt"/>
          <a:ea typeface="+mn-ea"/>
          <a:cs typeface="+mn-cs"/>
          <a:sym typeface="Arial"/>
        </a:defRPr>
      </a:lvl1pPr>
      <a:lvl2pPr marL="0" marR="0" indent="457200" algn="r" defTabSz="914400" rtl="0" latinLnBrk="0">
        <a:lnSpc>
          <a:spcPct val="100000"/>
        </a:lnSpc>
        <a:spcBef>
          <a:spcPts val="0"/>
        </a:spcBef>
        <a:spcAft>
          <a:spcPts val="0"/>
        </a:spcAft>
        <a:buClrTx/>
        <a:buSzTx/>
        <a:buFontTx/>
        <a:buNone/>
        <a:tabLst/>
        <a:defRPr b="1" baseline="0" cap="none" i="0" spc="0" strike="noStrike" sz="1000" u="none">
          <a:solidFill>
            <a:schemeClr val="tx1"/>
          </a:solidFill>
          <a:uFillTx/>
          <a:latin typeface="+mn-lt"/>
          <a:ea typeface="+mn-ea"/>
          <a:cs typeface="+mn-cs"/>
          <a:sym typeface="Arial"/>
        </a:defRPr>
      </a:lvl2pPr>
      <a:lvl3pPr marL="0" marR="0" indent="914400" algn="r" defTabSz="914400" rtl="0" latinLnBrk="0">
        <a:lnSpc>
          <a:spcPct val="100000"/>
        </a:lnSpc>
        <a:spcBef>
          <a:spcPts val="0"/>
        </a:spcBef>
        <a:spcAft>
          <a:spcPts val="0"/>
        </a:spcAft>
        <a:buClrTx/>
        <a:buSzTx/>
        <a:buFontTx/>
        <a:buNone/>
        <a:tabLst/>
        <a:defRPr b="1" baseline="0" cap="none" i="0" spc="0" strike="noStrike" sz="1000" u="none">
          <a:solidFill>
            <a:schemeClr val="tx1"/>
          </a:solidFill>
          <a:uFillTx/>
          <a:latin typeface="+mn-lt"/>
          <a:ea typeface="+mn-ea"/>
          <a:cs typeface="+mn-cs"/>
          <a:sym typeface="Arial"/>
        </a:defRPr>
      </a:lvl3pPr>
      <a:lvl4pPr marL="0" marR="0" indent="1371600" algn="r" defTabSz="914400" rtl="0" latinLnBrk="0">
        <a:lnSpc>
          <a:spcPct val="100000"/>
        </a:lnSpc>
        <a:spcBef>
          <a:spcPts val="0"/>
        </a:spcBef>
        <a:spcAft>
          <a:spcPts val="0"/>
        </a:spcAft>
        <a:buClrTx/>
        <a:buSzTx/>
        <a:buFontTx/>
        <a:buNone/>
        <a:tabLst/>
        <a:defRPr b="1" baseline="0" cap="none" i="0" spc="0" strike="noStrike" sz="1000" u="none">
          <a:solidFill>
            <a:schemeClr val="tx1"/>
          </a:solidFill>
          <a:uFillTx/>
          <a:latin typeface="+mn-lt"/>
          <a:ea typeface="+mn-ea"/>
          <a:cs typeface="+mn-cs"/>
          <a:sym typeface="Arial"/>
        </a:defRPr>
      </a:lvl4pPr>
      <a:lvl5pPr marL="0" marR="0" indent="1828800" algn="r" defTabSz="914400" rtl="0" latinLnBrk="0">
        <a:lnSpc>
          <a:spcPct val="100000"/>
        </a:lnSpc>
        <a:spcBef>
          <a:spcPts val="0"/>
        </a:spcBef>
        <a:spcAft>
          <a:spcPts val="0"/>
        </a:spcAft>
        <a:buClrTx/>
        <a:buSzTx/>
        <a:buFontTx/>
        <a:buNone/>
        <a:tabLst/>
        <a:defRPr b="1" baseline="0" cap="none" i="0" spc="0" strike="noStrike" sz="1000" u="none">
          <a:solidFill>
            <a:schemeClr val="tx1"/>
          </a:solidFill>
          <a:uFillTx/>
          <a:latin typeface="+mn-lt"/>
          <a:ea typeface="+mn-ea"/>
          <a:cs typeface="+mn-cs"/>
          <a:sym typeface="Arial"/>
        </a:defRPr>
      </a:lvl5pPr>
      <a:lvl6pPr marL="0" marR="0" indent="2286000" algn="r" defTabSz="914400" rtl="0" latinLnBrk="0">
        <a:lnSpc>
          <a:spcPct val="100000"/>
        </a:lnSpc>
        <a:spcBef>
          <a:spcPts val="0"/>
        </a:spcBef>
        <a:spcAft>
          <a:spcPts val="0"/>
        </a:spcAft>
        <a:buClrTx/>
        <a:buSzTx/>
        <a:buFontTx/>
        <a:buNone/>
        <a:tabLst/>
        <a:defRPr b="1" baseline="0" cap="none" i="0" spc="0" strike="noStrike" sz="1000" u="none">
          <a:solidFill>
            <a:schemeClr val="tx1"/>
          </a:solidFill>
          <a:uFillTx/>
          <a:latin typeface="+mn-lt"/>
          <a:ea typeface="+mn-ea"/>
          <a:cs typeface="+mn-cs"/>
          <a:sym typeface="Arial"/>
        </a:defRPr>
      </a:lvl6pPr>
      <a:lvl7pPr marL="0" marR="0" indent="2743200" algn="r" defTabSz="914400" rtl="0" latinLnBrk="0">
        <a:lnSpc>
          <a:spcPct val="100000"/>
        </a:lnSpc>
        <a:spcBef>
          <a:spcPts val="0"/>
        </a:spcBef>
        <a:spcAft>
          <a:spcPts val="0"/>
        </a:spcAft>
        <a:buClrTx/>
        <a:buSzTx/>
        <a:buFontTx/>
        <a:buNone/>
        <a:tabLst/>
        <a:defRPr b="1" baseline="0" cap="none" i="0" spc="0" strike="noStrike" sz="1000" u="none">
          <a:solidFill>
            <a:schemeClr val="tx1"/>
          </a:solidFill>
          <a:uFillTx/>
          <a:latin typeface="+mn-lt"/>
          <a:ea typeface="+mn-ea"/>
          <a:cs typeface="+mn-cs"/>
          <a:sym typeface="Arial"/>
        </a:defRPr>
      </a:lvl7pPr>
      <a:lvl8pPr marL="0" marR="0" indent="3200400" algn="r" defTabSz="914400" rtl="0" latinLnBrk="0">
        <a:lnSpc>
          <a:spcPct val="100000"/>
        </a:lnSpc>
        <a:spcBef>
          <a:spcPts val="0"/>
        </a:spcBef>
        <a:spcAft>
          <a:spcPts val="0"/>
        </a:spcAft>
        <a:buClrTx/>
        <a:buSzTx/>
        <a:buFontTx/>
        <a:buNone/>
        <a:tabLst/>
        <a:defRPr b="1" baseline="0" cap="none" i="0" spc="0" strike="noStrike" sz="1000" u="none">
          <a:solidFill>
            <a:schemeClr val="tx1"/>
          </a:solidFill>
          <a:uFillTx/>
          <a:latin typeface="+mn-lt"/>
          <a:ea typeface="+mn-ea"/>
          <a:cs typeface="+mn-cs"/>
          <a:sym typeface="Arial"/>
        </a:defRPr>
      </a:lvl8pPr>
      <a:lvl9pPr marL="0" marR="0" indent="3657600" algn="r" defTabSz="914400" rtl="0" latinLnBrk="0">
        <a:lnSpc>
          <a:spcPct val="100000"/>
        </a:lnSpc>
        <a:spcBef>
          <a:spcPts val="0"/>
        </a:spcBef>
        <a:spcAft>
          <a:spcPts val="0"/>
        </a:spcAft>
        <a:buClrTx/>
        <a:buSzTx/>
        <a:buFontTx/>
        <a:buNone/>
        <a:tabLst/>
        <a:defRPr b="1" baseline="0" cap="none" i="0" spc="0" strike="noStrike" sz="1000" u="none">
          <a:solidFill>
            <a:schemeClr val="tx1"/>
          </a:solidFill>
          <a:uFillTx/>
          <a:latin typeface="+mn-lt"/>
          <a:ea typeface="+mn-ea"/>
          <a:cs typeface="+mn-cs"/>
          <a:sym typeface="Arial"/>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10.xml"/></Relationships>

</file>

<file path=ppt/slides/_rels/slide10.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Relationships xmlns="http://schemas.openxmlformats.org/package/2006/relationships"><Relationship Id="rId1" Type="http://schemas.openxmlformats.org/officeDocument/2006/relationships/slideLayout" Target="../slideLayouts/slideLayout11.xml"/></Relationships>

</file>

<file path=ppt/slides/_rels/slide13.xml.rels><?xml version="1.0" encoding="UTF-8"?>
<Relationships xmlns="http://schemas.openxmlformats.org/package/2006/relationships"><Relationship Id="rId1" Type="http://schemas.openxmlformats.org/officeDocument/2006/relationships/slideLayout" Target="../slideLayouts/slideLayout11.xml"/></Relationships>

</file>

<file path=ppt/slides/_rels/slide14.xml.rels><?xml version="1.0" encoding="UTF-8"?>
<Relationships xmlns="http://schemas.openxmlformats.org/package/2006/relationships"><Relationship Id="rId1" Type="http://schemas.openxmlformats.org/officeDocument/2006/relationships/slideLayout" Target="../slideLayouts/slideLayout11.xml"/></Relationships>

</file>

<file path=ppt/slides/_rels/slide15.xml.rels><?xml version="1.0" encoding="UTF-8"?>
<Relationships xmlns="http://schemas.openxmlformats.org/package/2006/relationships"><Relationship Id="rId1" Type="http://schemas.openxmlformats.org/officeDocument/2006/relationships/slideLayout" Target="../slideLayouts/slideLayout11.xml"/></Relationships>

</file>

<file path=ppt/slides/_rels/slide16.xml.rels><?xml version="1.0" encoding="UTF-8"?>
<Relationships xmlns="http://schemas.openxmlformats.org/package/2006/relationships"><Relationship Id="rId1" Type="http://schemas.openxmlformats.org/officeDocument/2006/relationships/slideLayout" Target="../slideLayouts/slideLayout11.xml"/></Relationships>

</file>

<file path=ppt/slides/_rels/slide17.xml.rels><?xml version="1.0" encoding="UTF-8"?>
<Relationships xmlns="http://schemas.openxmlformats.org/package/2006/relationships"><Relationship Id="rId1" Type="http://schemas.openxmlformats.org/officeDocument/2006/relationships/slideLayout" Target="../slideLayouts/slideLayout11.xml"/></Relationships>

</file>

<file path=ppt/slides/_rels/slide18.xml.rels><?xml version="1.0" encoding="UTF-8"?>
<Relationships xmlns="http://schemas.openxmlformats.org/package/2006/relationships"><Relationship Id="rId1" Type="http://schemas.openxmlformats.org/officeDocument/2006/relationships/slideLayout" Target="../slideLayouts/slideLayout11.xml"/></Relationships>

</file>

<file path=ppt/slides/_rels/slide19.xml.rels><?xml version="1.0" encoding="UTF-8"?>
<Relationships xmlns="http://schemas.openxmlformats.org/package/2006/relationships"><Relationship Id="rId1" Type="http://schemas.openxmlformats.org/officeDocument/2006/relationships/slideLayout" Target="../slideLayouts/slideLayout11.xml"/></Relationships>

</file>

<file path=ppt/slides/_rels/slide2.xml.rels><?xml version="1.0" encoding="UTF-8"?>
<Relationships xmlns="http://schemas.openxmlformats.org/package/2006/relationships"><Relationship Id="rId1" Type="http://schemas.openxmlformats.org/officeDocument/2006/relationships/slideLayout" Target="../slideLayouts/slideLayout10.xml"/></Relationships>

</file>

<file path=ppt/slides/_rels/slide20.xml.rels><?xml version="1.0" encoding="UTF-8"?>
<Relationships xmlns="http://schemas.openxmlformats.org/package/2006/relationships"><Relationship Id="rId1" Type="http://schemas.openxmlformats.org/officeDocument/2006/relationships/slideLayout" Target="../slideLayouts/slideLayout11.xml"/></Relationships>

</file>

<file path=ppt/slides/_rels/slide21.xml.rels><?xml version="1.0" encoding="UTF-8"?>
<Relationships xmlns="http://schemas.openxmlformats.org/package/2006/relationships"><Relationship Id="rId1" Type="http://schemas.openxmlformats.org/officeDocument/2006/relationships/slideLayout" Target="../slideLayouts/slideLayout11.xml"/></Relationships>

</file>

<file path=ppt/slides/_rels/slide22.xml.rels><?xml version="1.0" encoding="UTF-8"?>
<Relationships xmlns="http://schemas.openxmlformats.org/package/2006/relationships"><Relationship Id="rId1" Type="http://schemas.openxmlformats.org/officeDocument/2006/relationships/slideLayout" Target="../slideLayouts/slideLayout11.xml"/></Relationships>

</file>

<file path=ppt/slides/_rels/slide23.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s>

</file>

<file path=ppt/slides/_rels/slide3.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chart" Target="../charts/chart1.xml"/></Relationships>

</file>

<file path=ppt/slides/_rels/slide4.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5.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2.png"/><Relationship Id="rId4" Type="http://schemas.openxmlformats.org/officeDocument/2006/relationships/image" Target="../media/image3.png"/><Relationship Id="rId5" Type="http://schemas.openxmlformats.org/officeDocument/2006/relationships/image" Target="../media/image4.png"/></Relationships>

</file>

<file path=ppt/slides/_rels/slide6.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 Id="rId3" Type="http://schemas.openxmlformats.org/officeDocument/2006/relationships/image" Target="../media/image5.png"/><Relationship Id="rId4" Type="http://schemas.openxmlformats.org/officeDocument/2006/relationships/image" Target="../media/image6.png"/></Relationships>

</file>

<file path=ppt/slides/_rels/slide7.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8.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9.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857" name="Titre 4"/>
          <p:cNvSpPr txBox="1"/>
          <p:nvPr>
            <p:ph type="title"/>
          </p:nvPr>
        </p:nvSpPr>
        <p:spPr>
          <a:xfrm>
            <a:off x="431370" y="2948946"/>
            <a:ext cx="11233153" cy="719989"/>
          </a:xfrm>
          <a:prstGeom prst="rect">
            <a:avLst/>
          </a:prstGeom>
        </p:spPr>
        <p:txBody>
          <a:bodyPr/>
          <a:lstStyle/>
          <a:p>
            <a:pPr indent="7620" algn="ctr" defTabSz="487668">
              <a:spcBef>
                <a:spcPts val="400"/>
              </a:spcBef>
              <a:defRPr sz="1600"/>
            </a:pPr>
            <a:r>
              <a:t>Partage des enjeux</a:t>
            </a:r>
            <a:br/>
            <a:r>
              <a:t>en vue d’un projet de loi </a:t>
            </a:r>
            <a:br/>
            <a:r>
              <a:t>pour l’efficacité de la fonction publique</a:t>
            </a:r>
            <a:br/>
          </a:p>
        </p:txBody>
      </p:sp>
    </p:spTree>
  </p:cSld>
  <p:clrMapOvr>
    <a:masterClrMapping/>
  </p:clrMapOvr>
  <p:transition xmlns:p14="http://schemas.microsoft.com/office/powerpoint/2010/main" spd="med" advClick="1"/>
</p:sld>
</file>

<file path=ppt/slides/slide1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976" name="Espace réservé du numéro de diapositive 1"/>
          <p:cNvSpPr txBox="1"/>
          <p:nvPr>
            <p:ph type="sldNum" sz="quarter" idx="2"/>
          </p:nvPr>
        </p:nvSpPr>
        <p:spPr>
          <a:xfrm>
            <a:off x="11510988" y="6633775"/>
            <a:ext cx="153964" cy="135546"/>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977" name="Espace réservé de la date 2"/>
          <p:cNvSpPr txBox="1"/>
          <p:nvPr/>
        </p:nvSpPr>
        <p:spPr>
          <a:xfrm>
            <a:off x="431799" y="6559648"/>
            <a:ext cx="1560002" cy="135547"/>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defRPr b="1" cap="all" sz="1000"/>
            </a:lvl1pPr>
          </a:lstStyle>
          <a:p>
            <a:pPr/>
            <a:r>
              <a:t>08/04/2024</a:t>
            </a:r>
          </a:p>
        </p:txBody>
      </p:sp>
      <p:grpSp>
        <p:nvGrpSpPr>
          <p:cNvPr id="980" name="ZoneTexte 14"/>
          <p:cNvGrpSpPr/>
          <p:nvPr/>
        </p:nvGrpSpPr>
        <p:grpSpPr>
          <a:xfrm>
            <a:off x="431799" y="1662063"/>
            <a:ext cx="3240002" cy="1584001"/>
            <a:chOff x="0" y="0"/>
            <a:chExt cx="3240000" cy="1584000"/>
          </a:xfrm>
        </p:grpSpPr>
        <p:sp>
          <p:nvSpPr>
            <p:cNvPr id="978" name="Rectangle"/>
            <p:cNvSpPr/>
            <p:nvPr/>
          </p:nvSpPr>
          <p:spPr>
            <a:xfrm>
              <a:off x="-1" y="-1"/>
              <a:ext cx="3240002" cy="1584002"/>
            </a:xfrm>
            <a:prstGeom prst="rect">
              <a:avLst/>
            </a:prstGeom>
            <a:noFill/>
            <a:ln w="28575" cap="flat">
              <a:solidFill>
                <a:srgbClr val="002060"/>
              </a:solidFill>
              <a:prstDash val="solid"/>
              <a:round/>
            </a:ln>
            <a:effectLst/>
          </p:spPr>
          <p:txBody>
            <a:bodyPr wrap="square" lIns="45719" tIns="45719" rIns="45719" bIns="45719" numCol="1" anchor="ctr">
              <a:noAutofit/>
            </a:bodyPr>
            <a:lstStyle/>
            <a:p>
              <a:pPr algn="ctr" defTabSz="1219169"/>
            </a:p>
          </p:txBody>
        </p:sp>
        <p:sp>
          <p:nvSpPr>
            <p:cNvPr id="979" name="Entrer et bouger plus facilement dans la fonction publique"/>
            <p:cNvSpPr txBox="1"/>
            <p:nvPr/>
          </p:nvSpPr>
          <p:spPr>
            <a:xfrm>
              <a:off x="60007" y="504980"/>
              <a:ext cx="3119986" cy="57404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ctr">
              <a:spAutoFit/>
            </a:bodyPr>
            <a:lstStyle/>
            <a:p>
              <a:pPr lvl="1" indent="0" algn="ctr" defTabSz="1219169">
                <a:defRPr b="1" sz="1600">
                  <a:latin typeface="Marianne"/>
                  <a:ea typeface="Marianne"/>
                  <a:cs typeface="Marianne"/>
                  <a:sym typeface="Marianne"/>
                </a:defRPr>
              </a:pPr>
              <a:r>
                <a:t>Entrer et bouger </a:t>
              </a:r>
              <a:r>
                <a:rPr b="0"/>
                <a:t>plus facilement dans la fonction publique</a:t>
              </a:r>
            </a:p>
          </p:txBody>
        </p:sp>
      </p:grpSp>
      <p:sp>
        <p:nvSpPr>
          <p:cNvPr id="981" name="ZoneTexte 22"/>
          <p:cNvSpPr txBox="1"/>
          <p:nvPr/>
        </p:nvSpPr>
        <p:spPr>
          <a:xfrm>
            <a:off x="1114758" y="3506958"/>
            <a:ext cx="10414831" cy="17805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algn="just">
              <a:defRPr sz="1600">
                <a:latin typeface="Marianne"/>
                <a:ea typeface="Marianne"/>
                <a:cs typeface="Marianne"/>
                <a:sym typeface="Marianne"/>
              </a:defRPr>
            </a:pPr>
          </a:p>
          <a:p>
            <a:pPr algn="just">
              <a:defRPr sz="1600">
                <a:latin typeface="Marianne"/>
                <a:ea typeface="Marianne"/>
                <a:cs typeface="Marianne"/>
                <a:sym typeface="Marianne"/>
              </a:defRPr>
            </a:pPr>
            <a:r>
              <a:t>Une démarche à la fois </a:t>
            </a:r>
            <a:r>
              <a:rPr b="1"/>
              <a:t>volontariste et pragmatique </a:t>
            </a:r>
            <a:r>
              <a:t>: libérer les énergies, lever des freins et simplifier plutôt que créer de nouvelles règles, gérer moins par la norme que par la reconnaissance des compétences, mieux valoriser et protéger nos agents.</a:t>
            </a:r>
          </a:p>
          <a:p>
            <a:pPr algn="just">
              <a:defRPr sz="1600">
                <a:latin typeface="Marianne"/>
                <a:ea typeface="Marianne"/>
                <a:cs typeface="Marianne"/>
                <a:sym typeface="Marianne"/>
              </a:defRPr>
            </a:pPr>
          </a:p>
          <a:p>
            <a:pPr algn="just">
              <a:defRPr sz="1600">
                <a:latin typeface="Marianne"/>
                <a:ea typeface="Marianne"/>
                <a:cs typeface="Marianne"/>
                <a:sym typeface="Marianne"/>
              </a:defRPr>
            </a:pPr>
            <a:r>
              <a:t>Des propositions qui soit apportent directement des </a:t>
            </a:r>
            <a:r>
              <a:rPr b="1"/>
              <a:t>réponses opérationnelles</a:t>
            </a:r>
            <a:r>
              <a:t>, soit constituent des points d’appui à des </a:t>
            </a:r>
            <a:r>
              <a:rPr b="1"/>
              <a:t>chantiers de négociation et des déclinaisons </a:t>
            </a:r>
            <a:r>
              <a:t>au sein des versants, des administrations ou des métiers. </a:t>
            </a:r>
          </a:p>
        </p:txBody>
      </p:sp>
      <p:sp>
        <p:nvSpPr>
          <p:cNvPr id="982" name="Flèche vers la droite 27"/>
          <p:cNvSpPr/>
          <p:nvPr/>
        </p:nvSpPr>
        <p:spPr>
          <a:xfrm>
            <a:off x="179198" y="4073842"/>
            <a:ext cx="756000" cy="252001"/>
          </a:xfrm>
          <a:prstGeom prst="rightArrow">
            <a:avLst>
              <a:gd name="adj1" fmla="val 50000"/>
              <a:gd name="adj2" fmla="val 106029"/>
            </a:avLst>
          </a:prstGeom>
          <a:solidFill>
            <a:srgbClr val="C00000"/>
          </a:solidFill>
          <a:ln w="25400">
            <a:solidFill>
              <a:srgbClr val="C00000"/>
            </a:solidFill>
          </a:ln>
        </p:spPr>
        <p:txBody>
          <a:bodyPr lIns="45719" rIns="45719" anchor="ctr"/>
          <a:lstStyle/>
          <a:p>
            <a:pPr algn="ctr">
              <a:defRPr>
                <a:solidFill>
                  <a:srgbClr val="FFFFFF"/>
                </a:solidFill>
              </a:defRPr>
            </a:pPr>
          </a:p>
        </p:txBody>
      </p:sp>
      <p:sp>
        <p:nvSpPr>
          <p:cNvPr id="983" name="Flèche vers la droite 27"/>
          <p:cNvSpPr/>
          <p:nvPr/>
        </p:nvSpPr>
        <p:spPr>
          <a:xfrm>
            <a:off x="179198" y="5081623"/>
            <a:ext cx="756000" cy="252001"/>
          </a:xfrm>
          <a:prstGeom prst="rightArrow">
            <a:avLst>
              <a:gd name="adj1" fmla="val 50000"/>
              <a:gd name="adj2" fmla="val 106029"/>
            </a:avLst>
          </a:prstGeom>
          <a:solidFill>
            <a:srgbClr val="C00000"/>
          </a:solidFill>
          <a:ln w="25400">
            <a:solidFill>
              <a:srgbClr val="C00000"/>
            </a:solidFill>
          </a:ln>
        </p:spPr>
        <p:txBody>
          <a:bodyPr lIns="45719" rIns="45719" anchor="ctr"/>
          <a:lstStyle/>
          <a:p>
            <a:pPr algn="ctr">
              <a:defRPr>
                <a:solidFill>
                  <a:srgbClr val="FFFFFF"/>
                </a:solidFill>
              </a:defRPr>
            </a:pPr>
          </a:p>
        </p:txBody>
      </p:sp>
      <p:sp>
        <p:nvSpPr>
          <p:cNvPr id="984" name="Titre 1"/>
          <p:cNvSpPr txBox="1"/>
          <p:nvPr/>
        </p:nvSpPr>
        <p:spPr>
          <a:xfrm>
            <a:off x="226254" y="1021475"/>
            <a:ext cx="11655568" cy="497841"/>
          </a:xfrm>
          <a:prstGeom prst="rect">
            <a:avLst/>
          </a:prstGeom>
          <a:ln w="12700">
            <a:miter lim="400000"/>
          </a:ln>
          <a:extLst>
            <a:ext uri="{C572A759-6A51-4108-AA02-DFA0A04FC94B}">
              <ma14:wrappingTextBoxFlag xmlns:ma14="http://schemas.microsoft.com/office/mac/drawingml/2011/main" val="1"/>
            </a:ext>
          </a:extLst>
        </p:spPr>
        <p:txBody>
          <a:bodyPr lIns="45719" rIns="45719" anchor="ctr">
            <a:spAutoFit/>
          </a:bodyPr>
          <a:lstStyle>
            <a:lvl1pPr indent="126996" algn="ctr" defTabSz="1219169">
              <a:spcBef>
                <a:spcPts val="1000"/>
              </a:spcBef>
              <a:defRPr b="1" sz="2700">
                <a:solidFill>
                  <a:srgbClr val="002060"/>
                </a:solidFill>
                <a:latin typeface="Marianne"/>
                <a:ea typeface="Marianne"/>
                <a:cs typeface="Marianne"/>
                <a:sym typeface="Marianne"/>
              </a:defRPr>
            </a:lvl1pPr>
          </a:lstStyle>
          <a:p>
            <a:pPr/>
            <a:r>
              <a:t>Axes principaux de réflexion pour un projet de loi Fonction publique</a:t>
            </a:r>
          </a:p>
        </p:txBody>
      </p:sp>
      <p:grpSp>
        <p:nvGrpSpPr>
          <p:cNvPr id="987" name="ZoneTexte 4"/>
          <p:cNvGrpSpPr/>
          <p:nvPr/>
        </p:nvGrpSpPr>
        <p:grpSpPr>
          <a:xfrm>
            <a:off x="4434037" y="1656929"/>
            <a:ext cx="3240001" cy="1584001"/>
            <a:chOff x="0" y="0"/>
            <a:chExt cx="3240000" cy="1584000"/>
          </a:xfrm>
        </p:grpSpPr>
        <p:sp>
          <p:nvSpPr>
            <p:cNvPr id="985" name="Rectangle"/>
            <p:cNvSpPr/>
            <p:nvPr/>
          </p:nvSpPr>
          <p:spPr>
            <a:xfrm>
              <a:off x="-1" y="-1"/>
              <a:ext cx="3240002" cy="1584002"/>
            </a:xfrm>
            <a:prstGeom prst="rect">
              <a:avLst/>
            </a:prstGeom>
            <a:noFill/>
            <a:ln w="28575" cap="flat">
              <a:solidFill>
                <a:srgbClr val="002060"/>
              </a:solidFill>
              <a:prstDash val="solid"/>
              <a:round/>
            </a:ln>
            <a:effectLst/>
          </p:spPr>
          <p:txBody>
            <a:bodyPr wrap="square" lIns="45719" tIns="45719" rIns="45719" bIns="45719" numCol="1" anchor="ctr">
              <a:noAutofit/>
            </a:bodyPr>
            <a:lstStyle/>
            <a:p>
              <a:pPr algn="ctr"/>
            </a:p>
          </p:txBody>
        </p:sp>
        <p:sp>
          <p:nvSpPr>
            <p:cNvPr id="986" name="Récompenser (promouvoir, mieux rémunérer…) l’engagement pour l’amélioration du service public"/>
            <p:cNvSpPr txBox="1"/>
            <p:nvPr/>
          </p:nvSpPr>
          <p:spPr>
            <a:xfrm>
              <a:off x="60007" y="143030"/>
              <a:ext cx="3119986" cy="129794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ctr">
              <a:spAutoFit/>
            </a:bodyPr>
            <a:lstStyle>
              <a:lvl1pPr algn="ctr">
                <a:defRPr b="1" sz="1600">
                  <a:latin typeface="Marianne"/>
                  <a:ea typeface="Marianne"/>
                  <a:cs typeface="Marianne"/>
                  <a:sym typeface="Marianne"/>
                </a:defRPr>
              </a:lvl1pPr>
            </a:lstStyle>
            <a:p>
              <a:pPr/>
              <a:r>
                <a:t>Récompenser (promouvoir, mieux rémunérer…) l’engagement pour l’amélioration du service public </a:t>
              </a:r>
            </a:p>
          </p:txBody>
        </p:sp>
      </p:grpSp>
      <p:sp>
        <p:nvSpPr>
          <p:cNvPr id="988" name="ZoneTexte 6"/>
          <p:cNvSpPr txBox="1"/>
          <p:nvPr/>
        </p:nvSpPr>
        <p:spPr>
          <a:xfrm>
            <a:off x="8436275" y="1654243"/>
            <a:ext cx="3240001" cy="1567816"/>
          </a:xfrm>
          <a:prstGeom prst="rect">
            <a:avLst/>
          </a:prstGeom>
          <a:ln w="28575">
            <a:solidFill>
              <a:srgbClr val="002060"/>
            </a:solidFill>
          </a:ln>
          <a:extLst>
            <a:ext uri="{C572A759-6A51-4108-AA02-DFA0A04FC94B}">
              <ma14:wrappingTextBoxFlag xmlns:ma14="http://schemas.microsoft.com/office/mac/drawingml/2011/main" val="1"/>
            </a:ext>
          </a:extLst>
        </p:spPr>
        <p:txBody>
          <a:bodyPr lIns="45719" rIns="45719">
            <a:spAutoFit/>
          </a:bodyPr>
          <a:lstStyle/>
          <a:p>
            <a:pPr algn="ctr">
              <a:defRPr sz="1600">
                <a:latin typeface="Marianne"/>
                <a:ea typeface="Marianne"/>
                <a:cs typeface="Marianne"/>
                <a:sym typeface="Marianne"/>
              </a:defRPr>
            </a:pPr>
            <a:r>
              <a:t>Mieux valoriser </a:t>
            </a:r>
            <a:r>
              <a:rPr b="1"/>
              <a:t>l’acquisition des compétences et la formation continue, </a:t>
            </a:r>
            <a:r>
              <a:t>dans un monde du travail transformé par des rapides et profondes évolutions des métiers</a:t>
            </a:r>
          </a:p>
        </p:txBody>
      </p:sp>
    </p:spTree>
  </p:cSld>
  <p:clrMapOvr>
    <a:masterClrMapping/>
  </p:clrMapOvr>
  <p:transition xmlns:p14="http://schemas.microsoft.com/office/powerpoint/2010/main" spd="med" advClick="1"/>
</p:sld>
</file>

<file path=ppt/slides/slide1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grpSp>
        <p:nvGrpSpPr>
          <p:cNvPr id="992" name="Rectangle 10"/>
          <p:cNvGrpSpPr/>
          <p:nvPr/>
        </p:nvGrpSpPr>
        <p:grpSpPr>
          <a:xfrm>
            <a:off x="2089916" y="1843682"/>
            <a:ext cx="1593252" cy="3885203"/>
            <a:chOff x="0" y="0"/>
            <a:chExt cx="1593251" cy="3885201"/>
          </a:xfrm>
        </p:grpSpPr>
        <p:sp>
          <p:nvSpPr>
            <p:cNvPr id="990" name="Rectangle"/>
            <p:cNvSpPr/>
            <p:nvPr/>
          </p:nvSpPr>
          <p:spPr>
            <a:xfrm>
              <a:off x="-1" y="0"/>
              <a:ext cx="1593253" cy="3885202"/>
            </a:xfrm>
            <a:prstGeom prst="rect">
              <a:avLst/>
            </a:prstGeom>
            <a:solidFill>
              <a:srgbClr val="00B0F0">
                <a:alpha val="63137"/>
              </a:srgbClr>
            </a:solidFill>
            <a:ln w="25400" cap="flat">
              <a:solidFill>
                <a:srgbClr val="191944"/>
              </a:solidFill>
              <a:prstDash val="solid"/>
              <a:round/>
            </a:ln>
            <a:effectLst/>
          </p:spPr>
          <p:txBody>
            <a:bodyPr wrap="square" lIns="45719" tIns="45719" rIns="45719" bIns="45719" numCol="1" anchor="ctr">
              <a:noAutofit/>
            </a:bodyPr>
            <a:lstStyle/>
            <a:p>
              <a:pPr algn="ctr">
                <a:defRPr i="1" sz="1400">
                  <a:solidFill>
                    <a:srgbClr val="FFFFFF"/>
                  </a:solidFill>
                  <a:latin typeface="Marianne"/>
                  <a:ea typeface="Marianne"/>
                  <a:cs typeface="Marianne"/>
                  <a:sym typeface="Marianne"/>
                </a:defRPr>
              </a:pPr>
            </a:p>
          </p:txBody>
        </p:sp>
        <p:sp>
          <p:nvSpPr>
            <p:cNvPr id="991" name="Comment fluidifier les mobilités, mieux gérer les parcours professionnels ?"/>
            <p:cNvSpPr txBox="1"/>
            <p:nvPr/>
          </p:nvSpPr>
          <p:spPr>
            <a:xfrm>
              <a:off x="58419" y="1033281"/>
              <a:ext cx="1476413" cy="181864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ctr">
              <a:spAutoFit/>
            </a:bodyPr>
            <a:lstStyle>
              <a:lvl1pPr algn="ctr">
                <a:defRPr b="1" sz="1400">
                  <a:solidFill>
                    <a:srgbClr val="FFFFFF"/>
                  </a:solidFill>
                  <a:latin typeface="Marianne"/>
                  <a:ea typeface="Marianne"/>
                  <a:cs typeface="Marianne"/>
                  <a:sym typeface="Marianne"/>
                </a:defRPr>
              </a:lvl1pPr>
            </a:lstStyle>
            <a:p>
              <a:pPr/>
              <a:r>
                <a:t>Comment fluidifier les mobilités, mieux gérer les parcours professionnels ? </a:t>
              </a:r>
            </a:p>
          </p:txBody>
        </p:sp>
      </p:grpSp>
      <p:grpSp>
        <p:nvGrpSpPr>
          <p:cNvPr id="995" name="Rectangle 11"/>
          <p:cNvGrpSpPr/>
          <p:nvPr/>
        </p:nvGrpSpPr>
        <p:grpSpPr>
          <a:xfrm>
            <a:off x="7859918" y="1843684"/>
            <a:ext cx="1896730" cy="3885199"/>
            <a:chOff x="0" y="0"/>
            <a:chExt cx="1896728" cy="3885198"/>
          </a:xfrm>
        </p:grpSpPr>
        <p:sp>
          <p:nvSpPr>
            <p:cNvPr id="993" name="Rectangle"/>
            <p:cNvSpPr/>
            <p:nvPr/>
          </p:nvSpPr>
          <p:spPr>
            <a:xfrm>
              <a:off x="0" y="0"/>
              <a:ext cx="1896729" cy="3885199"/>
            </a:xfrm>
            <a:prstGeom prst="rect">
              <a:avLst/>
            </a:prstGeom>
            <a:solidFill>
              <a:srgbClr val="FFC000"/>
            </a:solidFill>
            <a:ln w="25400" cap="flat">
              <a:solidFill>
                <a:srgbClr val="806B00"/>
              </a:solidFill>
              <a:prstDash val="solid"/>
              <a:round/>
            </a:ln>
            <a:effectLst/>
          </p:spPr>
          <p:txBody>
            <a:bodyPr wrap="square" lIns="45719" tIns="45719" rIns="45719" bIns="45719" numCol="1" anchor="ctr">
              <a:noAutofit/>
            </a:bodyPr>
            <a:lstStyle/>
            <a:p>
              <a:pPr algn="ctr">
                <a:defRPr i="1" sz="1400">
                  <a:solidFill>
                    <a:srgbClr val="FFFFFF"/>
                  </a:solidFill>
                  <a:latin typeface="Marianne"/>
                  <a:ea typeface="Marianne"/>
                  <a:cs typeface="Marianne"/>
                  <a:sym typeface="Marianne"/>
                </a:defRPr>
              </a:pPr>
            </a:p>
          </p:txBody>
        </p:sp>
        <p:sp>
          <p:nvSpPr>
            <p:cNvPr id="994" name="Comment mieux  récompenser l’engagement, le mérites et les résultats par la rémunération ?"/>
            <p:cNvSpPr txBox="1"/>
            <p:nvPr/>
          </p:nvSpPr>
          <p:spPr>
            <a:xfrm>
              <a:off x="58420" y="1141229"/>
              <a:ext cx="1779889" cy="160274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ctr">
              <a:spAutoFit/>
            </a:bodyPr>
            <a:lstStyle>
              <a:lvl1pPr algn="ctr">
                <a:defRPr b="1" sz="1400">
                  <a:solidFill>
                    <a:srgbClr val="FFFFFF"/>
                  </a:solidFill>
                  <a:latin typeface="Marianne"/>
                  <a:ea typeface="Marianne"/>
                  <a:cs typeface="Marianne"/>
                  <a:sym typeface="Marianne"/>
                </a:defRPr>
              </a:lvl1pPr>
            </a:lstStyle>
            <a:p>
              <a:pPr/>
              <a:r>
                <a:t>Comment mieux  récompenser l’engagement, le mérites et les résultats par la rémunération ? </a:t>
              </a:r>
            </a:p>
          </p:txBody>
        </p:sp>
      </p:grpSp>
      <p:grpSp>
        <p:nvGrpSpPr>
          <p:cNvPr id="998" name="Rectangle 12"/>
          <p:cNvGrpSpPr/>
          <p:nvPr/>
        </p:nvGrpSpPr>
        <p:grpSpPr>
          <a:xfrm>
            <a:off x="9909940" y="1839183"/>
            <a:ext cx="1729346" cy="3894201"/>
            <a:chOff x="0" y="0"/>
            <a:chExt cx="1729345" cy="3894199"/>
          </a:xfrm>
        </p:grpSpPr>
        <p:sp>
          <p:nvSpPr>
            <p:cNvPr id="996" name="Rectangle"/>
            <p:cNvSpPr/>
            <p:nvPr/>
          </p:nvSpPr>
          <p:spPr>
            <a:xfrm>
              <a:off x="-1" y="-1"/>
              <a:ext cx="1729347" cy="3894201"/>
            </a:xfrm>
            <a:prstGeom prst="rect">
              <a:avLst/>
            </a:prstGeom>
            <a:solidFill>
              <a:srgbClr val="F29885"/>
            </a:solidFill>
            <a:ln w="25400" cap="flat">
              <a:solidFill>
                <a:srgbClr val="C23314"/>
              </a:solidFill>
              <a:prstDash val="solid"/>
              <a:round/>
            </a:ln>
            <a:effectLst/>
          </p:spPr>
          <p:txBody>
            <a:bodyPr wrap="square" lIns="45719" tIns="45719" rIns="45719" bIns="45719" numCol="1" anchor="ctr">
              <a:noAutofit/>
            </a:bodyPr>
            <a:lstStyle/>
            <a:p>
              <a:pPr algn="ctr">
                <a:defRPr i="1" sz="1400">
                  <a:solidFill>
                    <a:srgbClr val="FFFFFF"/>
                  </a:solidFill>
                  <a:latin typeface="Marianne"/>
                  <a:ea typeface="Marianne"/>
                  <a:cs typeface="Marianne"/>
                  <a:sym typeface="Marianne"/>
                </a:defRPr>
              </a:pPr>
            </a:p>
          </p:txBody>
        </p:sp>
        <p:sp>
          <p:nvSpPr>
            <p:cNvPr id="997" name="Comment mieux protéger les agents publics ?"/>
            <p:cNvSpPr txBox="1"/>
            <p:nvPr/>
          </p:nvSpPr>
          <p:spPr>
            <a:xfrm>
              <a:off x="58419" y="1469579"/>
              <a:ext cx="1612507" cy="95504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ctr">
              <a:spAutoFit/>
            </a:bodyPr>
            <a:lstStyle>
              <a:lvl1pPr algn="ctr">
                <a:defRPr b="1" sz="1400">
                  <a:solidFill>
                    <a:srgbClr val="FFFFFF"/>
                  </a:solidFill>
                  <a:latin typeface="Marianne"/>
                  <a:ea typeface="Marianne"/>
                  <a:cs typeface="Marianne"/>
                  <a:sym typeface="Marianne"/>
                </a:defRPr>
              </a:lvl1pPr>
            </a:lstStyle>
            <a:p>
              <a:pPr/>
              <a:r>
                <a:t>Comment mieux protéger les agents publics ?</a:t>
              </a:r>
              <a:endParaRPr i="1"/>
            </a:p>
          </p:txBody>
        </p:sp>
      </p:grpSp>
      <p:grpSp>
        <p:nvGrpSpPr>
          <p:cNvPr id="1001" name="Rectangle 2"/>
          <p:cNvGrpSpPr/>
          <p:nvPr/>
        </p:nvGrpSpPr>
        <p:grpSpPr>
          <a:xfrm>
            <a:off x="6095999" y="1843682"/>
            <a:ext cx="1584962" cy="3885202"/>
            <a:chOff x="0" y="0"/>
            <a:chExt cx="1584960" cy="3885200"/>
          </a:xfrm>
        </p:grpSpPr>
        <p:sp>
          <p:nvSpPr>
            <p:cNvPr id="999" name="Rectangle"/>
            <p:cNvSpPr/>
            <p:nvPr/>
          </p:nvSpPr>
          <p:spPr>
            <a:xfrm>
              <a:off x="-1" y="-1"/>
              <a:ext cx="1584962" cy="3885202"/>
            </a:xfrm>
            <a:prstGeom prst="rect">
              <a:avLst/>
            </a:prstGeom>
            <a:solidFill>
              <a:srgbClr val="008260"/>
            </a:solidFill>
            <a:ln w="25400" cap="flat">
              <a:solidFill>
                <a:srgbClr val="00402F"/>
              </a:solidFill>
              <a:prstDash val="solid"/>
              <a:round/>
            </a:ln>
            <a:effectLst/>
          </p:spPr>
          <p:txBody>
            <a:bodyPr wrap="square" lIns="45719" tIns="45719" rIns="45719" bIns="45719" numCol="1" anchor="ctr">
              <a:noAutofit/>
            </a:bodyPr>
            <a:lstStyle/>
            <a:p>
              <a:pPr algn="ctr">
                <a:defRPr sz="1400">
                  <a:solidFill>
                    <a:srgbClr val="FFFFFF"/>
                  </a:solidFill>
                </a:defRPr>
              </a:pPr>
            </a:p>
          </p:txBody>
        </p:sp>
        <p:sp>
          <p:nvSpPr>
            <p:cNvPr id="1000" name="Comment mettre l’évaluation professionnelle au cœur du management ?"/>
            <p:cNvSpPr txBox="1"/>
            <p:nvPr/>
          </p:nvSpPr>
          <p:spPr>
            <a:xfrm>
              <a:off x="58419" y="1150488"/>
              <a:ext cx="1468122" cy="1584224"/>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ctr">
              <a:spAutoFit/>
            </a:bodyPr>
            <a:lstStyle>
              <a:lvl1pPr algn="ctr">
                <a:defRPr b="1" sz="1400">
                  <a:solidFill>
                    <a:srgbClr val="FFFFFF"/>
                  </a:solidFill>
                  <a:latin typeface="Marianne"/>
                  <a:ea typeface="Marianne"/>
                  <a:cs typeface="Marianne"/>
                  <a:sym typeface="Marianne"/>
                </a:defRPr>
              </a:lvl1pPr>
            </a:lstStyle>
            <a:p>
              <a:pPr/>
              <a:r>
                <a:t>Comment mettre l’évaluation professionnelle au cœur du management ? </a:t>
              </a:r>
            </a:p>
          </p:txBody>
        </p:sp>
      </p:grpSp>
      <p:grpSp>
        <p:nvGrpSpPr>
          <p:cNvPr id="1004" name="Rectangle 3"/>
          <p:cNvGrpSpPr/>
          <p:nvPr/>
        </p:nvGrpSpPr>
        <p:grpSpPr>
          <a:xfrm>
            <a:off x="3823680" y="1839183"/>
            <a:ext cx="2153602" cy="3894202"/>
            <a:chOff x="0" y="0"/>
            <a:chExt cx="2153600" cy="3894201"/>
          </a:xfrm>
        </p:grpSpPr>
        <p:sp>
          <p:nvSpPr>
            <p:cNvPr id="1002" name="Rectangle"/>
            <p:cNvSpPr/>
            <p:nvPr/>
          </p:nvSpPr>
          <p:spPr>
            <a:xfrm>
              <a:off x="0" y="-1"/>
              <a:ext cx="2153601" cy="3894203"/>
            </a:xfrm>
            <a:prstGeom prst="rect">
              <a:avLst/>
            </a:prstGeom>
            <a:solidFill>
              <a:srgbClr val="C00000"/>
            </a:solidFill>
            <a:ln w="25400" cap="flat">
              <a:solidFill>
                <a:srgbClr val="710008"/>
              </a:solidFill>
              <a:prstDash val="solid"/>
              <a:round/>
            </a:ln>
            <a:effectLst/>
          </p:spPr>
          <p:txBody>
            <a:bodyPr wrap="square" lIns="45719" tIns="45719" rIns="45719" bIns="45719" numCol="1" anchor="ctr">
              <a:noAutofit/>
            </a:bodyPr>
            <a:lstStyle/>
            <a:p>
              <a:pPr algn="ctr">
                <a:defRPr sz="1400">
                  <a:solidFill>
                    <a:srgbClr val="FFFFFF"/>
                  </a:solidFill>
                </a:defRPr>
              </a:pPr>
            </a:p>
          </p:txBody>
        </p:sp>
        <p:sp>
          <p:nvSpPr>
            <p:cNvPr id="1003" name="Quelle place donner aux logiques professionnelles propres aux grands domaines d’activité et aux métiers, pour mieux construire les parcours de carrière ?"/>
            <p:cNvSpPr txBox="1"/>
            <p:nvPr/>
          </p:nvSpPr>
          <p:spPr>
            <a:xfrm>
              <a:off x="58420" y="939088"/>
              <a:ext cx="2036761" cy="2016025"/>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ctr">
              <a:spAutoFit/>
            </a:bodyPr>
            <a:lstStyle>
              <a:lvl1pPr algn="ctr">
                <a:defRPr b="1" sz="1400">
                  <a:solidFill>
                    <a:srgbClr val="FFFFFF"/>
                  </a:solidFill>
                  <a:latin typeface="Marianne"/>
                  <a:ea typeface="Marianne"/>
                  <a:cs typeface="Marianne"/>
                  <a:sym typeface="Marianne"/>
                </a:defRPr>
              </a:lvl1pPr>
            </a:lstStyle>
            <a:p>
              <a:pPr/>
              <a:r>
                <a:t>Quelle place donner aux logiques professionnelles propres aux grands domaines d’activité et aux métiers, pour mieux construire les parcours de carrière ? </a:t>
              </a:r>
            </a:p>
          </p:txBody>
        </p:sp>
      </p:grpSp>
      <p:sp>
        <p:nvSpPr>
          <p:cNvPr id="1005" name="Titre 1"/>
          <p:cNvSpPr txBox="1"/>
          <p:nvPr/>
        </p:nvSpPr>
        <p:spPr>
          <a:xfrm>
            <a:off x="226254" y="996075"/>
            <a:ext cx="11655568" cy="548641"/>
          </a:xfrm>
          <a:prstGeom prst="rect">
            <a:avLst/>
          </a:prstGeom>
          <a:ln w="12700">
            <a:miter lim="400000"/>
          </a:ln>
          <a:extLst>
            <a:ext uri="{C572A759-6A51-4108-AA02-DFA0A04FC94B}">
              <ma14:wrappingTextBoxFlag xmlns:ma14="http://schemas.microsoft.com/office/mac/drawingml/2011/main" val="1"/>
            </a:ext>
          </a:extLst>
        </p:spPr>
        <p:txBody>
          <a:bodyPr lIns="45719" rIns="45719" anchor="ctr">
            <a:spAutoFit/>
          </a:bodyPr>
          <a:lstStyle>
            <a:lvl1pPr indent="126996" algn="ctr" defTabSz="1219169">
              <a:spcBef>
                <a:spcPts val="1000"/>
              </a:spcBef>
              <a:defRPr b="1" sz="3000">
                <a:solidFill>
                  <a:srgbClr val="002060"/>
                </a:solidFill>
                <a:latin typeface="Marianne"/>
                <a:ea typeface="Marianne"/>
                <a:cs typeface="Marianne"/>
                <a:sym typeface="Marianne"/>
              </a:defRPr>
            </a:lvl1pPr>
          </a:lstStyle>
          <a:p>
            <a:pPr/>
            <a:r>
              <a:t>A quelles questions le projet de loi devra-t-il répondre ?</a:t>
            </a:r>
          </a:p>
        </p:txBody>
      </p:sp>
      <p:grpSp>
        <p:nvGrpSpPr>
          <p:cNvPr id="1008" name="ZoneTexte 1"/>
          <p:cNvGrpSpPr/>
          <p:nvPr/>
        </p:nvGrpSpPr>
        <p:grpSpPr>
          <a:xfrm>
            <a:off x="505479" y="1839183"/>
            <a:ext cx="1465719" cy="3888001"/>
            <a:chOff x="0" y="0"/>
            <a:chExt cx="1465717" cy="3887999"/>
          </a:xfrm>
        </p:grpSpPr>
        <p:sp>
          <p:nvSpPr>
            <p:cNvPr id="1006" name="Rectangle"/>
            <p:cNvSpPr/>
            <p:nvPr/>
          </p:nvSpPr>
          <p:spPr>
            <a:xfrm>
              <a:off x="-1" y="0"/>
              <a:ext cx="1465719" cy="3888000"/>
            </a:xfrm>
            <a:prstGeom prst="rect">
              <a:avLst/>
            </a:prstGeom>
            <a:solidFill>
              <a:srgbClr val="002060"/>
            </a:solidFill>
            <a:ln w="9525" cap="flat">
              <a:solidFill>
                <a:srgbClr val="002060"/>
              </a:solidFill>
              <a:prstDash val="solid"/>
              <a:round/>
            </a:ln>
            <a:effectLst/>
          </p:spPr>
          <p:txBody>
            <a:bodyPr wrap="square" lIns="45719" tIns="45719" rIns="45719" bIns="45719" numCol="1" anchor="ctr">
              <a:noAutofit/>
            </a:bodyPr>
            <a:lstStyle/>
            <a:p>
              <a:pPr algn="ctr"/>
            </a:p>
          </p:txBody>
        </p:sp>
        <p:sp>
          <p:nvSpPr>
            <p:cNvPr id="1007" name="Comment faciliter l’entrée dans la fonction publique de talents plus diversifiés ?"/>
            <p:cNvSpPr txBox="1"/>
            <p:nvPr/>
          </p:nvSpPr>
          <p:spPr>
            <a:xfrm>
              <a:off x="50482" y="1142630"/>
              <a:ext cx="1364753" cy="160274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ctr">
              <a:spAutoFit/>
            </a:bodyPr>
            <a:lstStyle>
              <a:lvl1pPr algn="ctr">
                <a:defRPr b="1" sz="1400">
                  <a:solidFill>
                    <a:srgbClr val="FFFFFF"/>
                  </a:solidFill>
                  <a:latin typeface="Marianne"/>
                  <a:ea typeface="Marianne"/>
                  <a:cs typeface="Marianne"/>
                  <a:sym typeface="Marianne"/>
                </a:defRPr>
              </a:lvl1pPr>
            </a:lstStyle>
            <a:p>
              <a:pPr/>
              <a:r>
                <a:t>Comment faciliter l’entrée dans la fonction publique de talents plus diversifiés ?</a:t>
              </a:r>
            </a:p>
          </p:txBody>
        </p:sp>
      </p:grpSp>
    </p:spTree>
  </p:cSld>
  <p:clrMapOvr>
    <a:masterClrMapping/>
  </p:clrMapOvr>
  <p:transition xmlns:p14="http://schemas.microsoft.com/office/powerpoint/2010/main" spd="med" advClick="1"/>
</p:sld>
</file>

<file path=ppt/slides/slide1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grpSp>
        <p:nvGrpSpPr>
          <p:cNvPr id="1012" name="Rectangle à coins arrondis 6"/>
          <p:cNvGrpSpPr/>
          <p:nvPr/>
        </p:nvGrpSpPr>
        <p:grpSpPr>
          <a:xfrm>
            <a:off x="419419" y="1192265"/>
            <a:ext cx="3672001" cy="900001"/>
            <a:chOff x="0" y="0"/>
            <a:chExt cx="3671999" cy="900000"/>
          </a:xfrm>
        </p:grpSpPr>
        <p:sp>
          <p:nvSpPr>
            <p:cNvPr id="1010" name="Rectangle aux angles arrondis"/>
            <p:cNvSpPr/>
            <p:nvPr/>
          </p:nvSpPr>
          <p:spPr>
            <a:xfrm>
              <a:off x="0" y="0"/>
              <a:ext cx="3672000" cy="900001"/>
            </a:xfrm>
            <a:prstGeom prst="roundRect">
              <a:avLst>
                <a:gd name="adj" fmla="val 16667"/>
              </a:avLst>
            </a:prstGeom>
            <a:solidFill>
              <a:srgbClr val="002060"/>
            </a:solidFill>
            <a:ln w="12700" cap="flat">
              <a:noFill/>
              <a:miter lim="400000"/>
            </a:ln>
            <a:effectLst/>
          </p:spPr>
          <p:txBody>
            <a:bodyPr wrap="square" lIns="45719" tIns="45719" rIns="45719" bIns="45719" numCol="1" anchor="ctr">
              <a:noAutofit/>
            </a:bodyPr>
            <a:lstStyle/>
            <a:p>
              <a:pPr algn="ctr">
                <a:defRPr>
                  <a:solidFill>
                    <a:srgbClr val="FFFFFF"/>
                  </a:solidFill>
                </a:defRPr>
              </a:pPr>
            </a:p>
          </p:txBody>
        </p:sp>
        <p:sp>
          <p:nvSpPr>
            <p:cNvPr id="1011" name="Quelle place réaffirmer…"/>
            <p:cNvSpPr txBox="1"/>
            <p:nvPr/>
          </p:nvSpPr>
          <p:spPr>
            <a:xfrm>
              <a:off x="89653" y="162979"/>
              <a:ext cx="3492694" cy="57404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ctr">
              <a:spAutoFit/>
            </a:bodyPr>
            <a:lstStyle/>
            <a:p>
              <a:pPr algn="ctr">
                <a:defRPr b="1" sz="1600">
                  <a:solidFill>
                    <a:srgbClr val="FFFFFF"/>
                  </a:solidFill>
                  <a:latin typeface="Marianne"/>
                  <a:ea typeface="Marianne"/>
                  <a:cs typeface="Marianne"/>
                  <a:sym typeface="Marianne"/>
                </a:defRPr>
              </a:pPr>
              <a:r>
                <a:t>Quelle place réaffirmer </a:t>
              </a:r>
            </a:p>
            <a:p>
              <a:pPr algn="ctr">
                <a:defRPr b="1" sz="1600">
                  <a:solidFill>
                    <a:srgbClr val="FFFFFF"/>
                  </a:solidFill>
                  <a:latin typeface="Marianne"/>
                  <a:ea typeface="Marianne"/>
                  <a:cs typeface="Marianne"/>
                  <a:sym typeface="Marianne"/>
                </a:defRPr>
              </a:pPr>
              <a:r>
                <a:t>pour les concours Talents ?</a:t>
              </a:r>
            </a:p>
          </p:txBody>
        </p:sp>
      </p:grpSp>
      <p:grpSp>
        <p:nvGrpSpPr>
          <p:cNvPr id="1015" name="Rectangle à coins arrondis 6"/>
          <p:cNvGrpSpPr/>
          <p:nvPr/>
        </p:nvGrpSpPr>
        <p:grpSpPr>
          <a:xfrm>
            <a:off x="4260000" y="1192265"/>
            <a:ext cx="3672000" cy="900001"/>
            <a:chOff x="0" y="0"/>
            <a:chExt cx="3671999" cy="900000"/>
          </a:xfrm>
        </p:grpSpPr>
        <p:sp>
          <p:nvSpPr>
            <p:cNvPr id="1013" name="Rectangle aux angles arrondis"/>
            <p:cNvSpPr/>
            <p:nvPr/>
          </p:nvSpPr>
          <p:spPr>
            <a:xfrm>
              <a:off x="0" y="0"/>
              <a:ext cx="3672000" cy="900001"/>
            </a:xfrm>
            <a:prstGeom prst="roundRect">
              <a:avLst>
                <a:gd name="adj" fmla="val 16667"/>
              </a:avLst>
            </a:prstGeom>
            <a:solidFill>
              <a:srgbClr val="002060"/>
            </a:solidFill>
            <a:ln w="12700" cap="flat">
              <a:noFill/>
              <a:miter lim="400000"/>
            </a:ln>
            <a:effectLst/>
          </p:spPr>
          <p:txBody>
            <a:bodyPr wrap="square" lIns="45719" tIns="45719" rIns="45719" bIns="45719" numCol="1" anchor="ctr">
              <a:noAutofit/>
            </a:bodyPr>
            <a:lstStyle/>
            <a:p>
              <a:pPr algn="ctr">
                <a:defRPr>
                  <a:solidFill>
                    <a:srgbClr val="FFFFFF"/>
                  </a:solidFill>
                </a:defRPr>
              </a:pPr>
            </a:p>
          </p:txBody>
        </p:sp>
        <p:sp>
          <p:nvSpPr>
            <p:cNvPr id="1014" name="Quelle place donner aux…"/>
            <p:cNvSpPr txBox="1"/>
            <p:nvPr/>
          </p:nvSpPr>
          <p:spPr>
            <a:xfrm>
              <a:off x="89653" y="42329"/>
              <a:ext cx="3492694" cy="81534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ctr">
              <a:spAutoFit/>
            </a:bodyPr>
            <a:lstStyle/>
            <a:p>
              <a:pPr algn="ctr">
                <a:defRPr b="1" sz="1600">
                  <a:solidFill>
                    <a:srgbClr val="FFFFFF"/>
                  </a:solidFill>
                  <a:latin typeface="Marianne"/>
                  <a:ea typeface="Marianne"/>
                  <a:cs typeface="Marianne"/>
                  <a:sym typeface="Marianne"/>
                </a:defRPr>
              </a:pPr>
              <a:r>
                <a:t>Quelle place donner aux </a:t>
              </a:r>
            </a:p>
            <a:p>
              <a:pPr algn="ctr">
                <a:defRPr b="1" sz="1600">
                  <a:solidFill>
                    <a:srgbClr val="FFFFFF"/>
                  </a:solidFill>
                  <a:latin typeface="Marianne"/>
                  <a:ea typeface="Marianne"/>
                  <a:cs typeface="Marianne"/>
                  <a:sym typeface="Marianne"/>
                </a:defRPr>
              </a:pPr>
              <a:r>
                <a:t>apprentis à l’issue </a:t>
              </a:r>
            </a:p>
            <a:p>
              <a:pPr algn="ctr">
                <a:defRPr b="1" sz="1600">
                  <a:solidFill>
                    <a:srgbClr val="FFFFFF"/>
                  </a:solidFill>
                  <a:latin typeface="Marianne"/>
                  <a:ea typeface="Marianne"/>
                  <a:cs typeface="Marianne"/>
                  <a:sym typeface="Marianne"/>
                </a:defRPr>
              </a:pPr>
              <a:r>
                <a:t>du contrat d’apprentissage ?</a:t>
              </a:r>
            </a:p>
          </p:txBody>
        </p:sp>
      </p:grpSp>
      <p:grpSp>
        <p:nvGrpSpPr>
          <p:cNvPr id="1018" name="Rectangle à coins arrondis 6"/>
          <p:cNvGrpSpPr/>
          <p:nvPr/>
        </p:nvGrpSpPr>
        <p:grpSpPr>
          <a:xfrm>
            <a:off x="8100579" y="1192265"/>
            <a:ext cx="3672001" cy="900001"/>
            <a:chOff x="0" y="0"/>
            <a:chExt cx="3671999" cy="900000"/>
          </a:xfrm>
        </p:grpSpPr>
        <p:sp>
          <p:nvSpPr>
            <p:cNvPr id="1016" name="Rectangle aux angles arrondis"/>
            <p:cNvSpPr/>
            <p:nvPr/>
          </p:nvSpPr>
          <p:spPr>
            <a:xfrm>
              <a:off x="0" y="0"/>
              <a:ext cx="3672000" cy="900001"/>
            </a:xfrm>
            <a:prstGeom prst="roundRect">
              <a:avLst>
                <a:gd name="adj" fmla="val 16667"/>
              </a:avLst>
            </a:prstGeom>
            <a:solidFill>
              <a:srgbClr val="002060"/>
            </a:solidFill>
            <a:ln w="12700" cap="flat">
              <a:noFill/>
              <a:miter lim="400000"/>
            </a:ln>
            <a:effectLst/>
          </p:spPr>
          <p:txBody>
            <a:bodyPr wrap="square" lIns="45719" tIns="45719" rIns="45719" bIns="45719" numCol="1" anchor="ctr">
              <a:noAutofit/>
            </a:bodyPr>
            <a:lstStyle/>
            <a:p>
              <a:pPr algn="ctr">
                <a:defRPr>
                  <a:solidFill>
                    <a:srgbClr val="FFFFFF"/>
                  </a:solidFill>
                </a:defRPr>
              </a:pPr>
            </a:p>
          </p:txBody>
        </p:sp>
        <p:sp>
          <p:nvSpPr>
            <p:cNvPr id="1017" name="Comment mieux attirer…"/>
            <p:cNvSpPr txBox="1"/>
            <p:nvPr/>
          </p:nvSpPr>
          <p:spPr>
            <a:xfrm>
              <a:off x="89653" y="42329"/>
              <a:ext cx="3492694" cy="81534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ctr">
              <a:spAutoFit/>
            </a:bodyPr>
            <a:lstStyle/>
            <a:p>
              <a:pPr algn="ctr">
                <a:defRPr b="1" sz="1600">
                  <a:solidFill>
                    <a:srgbClr val="FFFFFF"/>
                  </a:solidFill>
                  <a:latin typeface="Marianne"/>
                  <a:ea typeface="Marianne"/>
                  <a:cs typeface="Marianne"/>
                  <a:sym typeface="Marianne"/>
                </a:defRPr>
              </a:pPr>
              <a:r>
                <a:t>Comment mieux attirer </a:t>
              </a:r>
            </a:p>
            <a:p>
              <a:pPr algn="ctr">
                <a:defRPr b="1" sz="1600">
                  <a:solidFill>
                    <a:srgbClr val="FFFFFF"/>
                  </a:solidFill>
                  <a:latin typeface="Marianne"/>
                  <a:ea typeface="Marianne"/>
                  <a:cs typeface="Marianne"/>
                  <a:sym typeface="Marianne"/>
                </a:defRPr>
              </a:pPr>
              <a:r>
                <a:t>les profils expérimentés, </a:t>
              </a:r>
            </a:p>
            <a:p>
              <a:pPr algn="ctr">
                <a:defRPr b="1" sz="1600">
                  <a:solidFill>
                    <a:srgbClr val="FFFFFF"/>
                  </a:solidFill>
                  <a:latin typeface="Marianne"/>
                  <a:ea typeface="Marianne"/>
                  <a:cs typeface="Marianne"/>
                  <a:sym typeface="Marianne"/>
                </a:defRPr>
              </a:pPr>
              <a:r>
                <a:t>via l’accès au 3</a:t>
              </a:r>
              <a:r>
                <a:rPr baseline="30000"/>
                <a:t>e</a:t>
              </a:r>
              <a:r>
                <a:t>  concours ?</a:t>
              </a:r>
            </a:p>
          </p:txBody>
        </p:sp>
      </p:grpSp>
      <p:grpSp>
        <p:nvGrpSpPr>
          <p:cNvPr id="1021" name="Rectangle 16"/>
          <p:cNvGrpSpPr/>
          <p:nvPr/>
        </p:nvGrpSpPr>
        <p:grpSpPr>
          <a:xfrm>
            <a:off x="0" y="0"/>
            <a:ext cx="12192001" cy="1083733"/>
            <a:chOff x="0" y="0"/>
            <a:chExt cx="12192000" cy="1083732"/>
          </a:xfrm>
        </p:grpSpPr>
        <p:sp>
          <p:nvSpPr>
            <p:cNvPr id="1019" name="Rectangle"/>
            <p:cNvSpPr/>
            <p:nvPr/>
          </p:nvSpPr>
          <p:spPr>
            <a:xfrm>
              <a:off x="0" y="0"/>
              <a:ext cx="12192000" cy="1083733"/>
            </a:xfrm>
            <a:prstGeom prst="rect">
              <a:avLst/>
            </a:prstGeom>
            <a:solidFill>
              <a:srgbClr val="002060"/>
            </a:solidFill>
            <a:ln w="12700" cap="flat">
              <a:noFill/>
              <a:miter lim="400000"/>
            </a:ln>
            <a:effectLst/>
          </p:spPr>
          <p:txBody>
            <a:bodyPr wrap="square" lIns="45719" tIns="45719" rIns="45719" bIns="45719" numCol="1" anchor="ctr">
              <a:noAutofit/>
            </a:bodyPr>
            <a:lstStyle/>
            <a:p>
              <a:pPr algn="ctr" defTabSz="1289050">
                <a:lnSpc>
                  <a:spcPct val="90000"/>
                </a:lnSpc>
                <a:spcBef>
                  <a:spcPts val="700"/>
                </a:spcBef>
                <a:defRPr>
                  <a:solidFill>
                    <a:srgbClr val="FFFFFF"/>
                  </a:solidFill>
                </a:defRPr>
              </a:pPr>
            </a:p>
          </p:txBody>
        </p:sp>
        <p:sp>
          <p:nvSpPr>
            <p:cNvPr id="1020" name="Comment faciliter l’entrée dans la Fonction publique de talents plus diversifiés ?"/>
            <p:cNvSpPr txBox="1"/>
            <p:nvPr/>
          </p:nvSpPr>
          <p:spPr>
            <a:xfrm>
              <a:off x="786552" y="45931"/>
              <a:ext cx="11405448" cy="99187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73660" tIns="73660" rIns="73660" bIns="73660" numCol="1" anchor="ctr">
              <a:spAutoFit/>
            </a:bodyPr>
            <a:lstStyle>
              <a:lvl1pPr algn="ctr" defTabSz="1289050">
                <a:lnSpc>
                  <a:spcPct val="90000"/>
                </a:lnSpc>
                <a:spcBef>
                  <a:spcPts val="1200"/>
                </a:spcBef>
                <a:defRPr b="1" sz="2900">
                  <a:solidFill>
                    <a:srgbClr val="FFFFFF"/>
                  </a:solidFill>
                  <a:latin typeface="Marianne"/>
                  <a:ea typeface="Marianne"/>
                  <a:cs typeface="Marianne"/>
                  <a:sym typeface="Marianne"/>
                </a:defRPr>
              </a:lvl1pPr>
            </a:lstStyle>
            <a:p>
              <a:pPr/>
              <a:r>
                <a:t>Comment faciliter l’entrée dans la Fonction publique de talents plus diversifiés ?</a:t>
              </a:r>
            </a:p>
          </p:txBody>
        </p:sp>
      </p:grpSp>
      <p:sp>
        <p:nvSpPr>
          <p:cNvPr id="1022" name="ZoneTexte 22"/>
          <p:cNvSpPr txBox="1"/>
          <p:nvPr/>
        </p:nvSpPr>
        <p:spPr>
          <a:xfrm>
            <a:off x="419420" y="2249631"/>
            <a:ext cx="3672000" cy="2823846"/>
          </a:xfrm>
          <a:prstGeom prst="rect">
            <a:avLst/>
          </a:prstGeom>
          <a:ln>
            <a:solidFill>
              <a:srgbClr val="46111C"/>
            </a:solidFill>
          </a:ln>
          <a:extLst>
            <a:ext uri="{C572A759-6A51-4108-AA02-DFA0A04FC94B}">
              <ma14:wrappingTextBoxFlag xmlns:ma14="http://schemas.microsoft.com/office/mac/drawingml/2011/main" val="1"/>
            </a:ext>
          </a:extLst>
        </p:spPr>
        <p:txBody>
          <a:bodyPr lIns="45719" rIns="45719">
            <a:spAutoFit/>
          </a:bodyPr>
          <a:lstStyle/>
          <a:p>
            <a:pPr lvl="1" indent="63500" algn="just" defTabSz="622300">
              <a:lnSpc>
                <a:spcPct val="90000"/>
              </a:lnSpc>
              <a:spcBef>
                <a:spcPts val="600"/>
              </a:spcBef>
              <a:defRPr b="1" sz="1200">
                <a:latin typeface="Marianne"/>
                <a:ea typeface="Marianne"/>
                <a:cs typeface="Marianne"/>
                <a:sym typeface="Marianne"/>
              </a:defRPr>
            </a:pPr>
            <a:r>
              <a:t>Constat et enjeux : </a:t>
            </a:r>
          </a:p>
          <a:p>
            <a:pPr lvl="1" marL="234950" indent="-171450" algn="just" defTabSz="622300">
              <a:lnSpc>
                <a:spcPct val="90000"/>
              </a:lnSpc>
              <a:spcBef>
                <a:spcPts val="600"/>
              </a:spcBef>
              <a:buSzPct val="100000"/>
              <a:buChar char="✓"/>
              <a:defRPr b="1" sz="1200">
                <a:latin typeface="Marianne"/>
                <a:ea typeface="Marianne"/>
                <a:cs typeface="Marianne"/>
                <a:sym typeface="Marianne"/>
              </a:defRPr>
            </a:pPr>
            <a:r>
              <a:t>Un dispositif expérimental, jusqu’au 31 décembre 2024, mis en place par l’ordonnance du 3 mars 2021 pour favoriser l’égalité des chances pour l’accès à certaines écoles de service public</a:t>
            </a:r>
          </a:p>
          <a:p>
            <a:pPr lvl="1" marL="234950" indent="-171450" algn="just" defTabSz="622300">
              <a:lnSpc>
                <a:spcPct val="90000"/>
              </a:lnSpc>
              <a:spcBef>
                <a:spcPts val="600"/>
              </a:spcBef>
              <a:buSzPct val="100000"/>
              <a:buChar char="✓"/>
              <a:defRPr b="1" sz="1200">
                <a:latin typeface="Marianne"/>
                <a:ea typeface="Marianne"/>
                <a:cs typeface="Marianne"/>
                <a:sym typeface="Marianne"/>
              </a:defRPr>
            </a:pPr>
            <a:r>
              <a:t>Objectif : accueillir des profils plus divers dans six écoles de service public ouvrant aux carrières de la haute fonction publique, </a:t>
            </a:r>
            <a:r>
              <a:rPr b="0"/>
              <a:t>face au constat initial de faible proportion d’élèves issus des catégories socioprofessionnelles les moins favorisées </a:t>
            </a:r>
            <a:endParaRPr b="0"/>
          </a:p>
          <a:p>
            <a:pPr lvl="1" indent="63500" algn="just" defTabSz="622300">
              <a:lnSpc>
                <a:spcPct val="90000"/>
              </a:lnSpc>
              <a:spcBef>
                <a:spcPts val="600"/>
              </a:spcBef>
              <a:defRPr b="1" sz="1200">
                <a:solidFill>
                  <a:srgbClr val="002060"/>
                </a:solidFill>
                <a:latin typeface="Marianne"/>
                <a:ea typeface="Marianne"/>
                <a:cs typeface="Marianne"/>
                <a:sym typeface="Marianne"/>
              </a:defRPr>
            </a:pPr>
            <a:r>
              <a:t>Question : </a:t>
            </a:r>
          </a:p>
          <a:p>
            <a:pPr lvl="1" indent="63500" algn="just" defTabSz="622300">
              <a:lnSpc>
                <a:spcPct val="90000"/>
              </a:lnSpc>
              <a:spcBef>
                <a:spcPts val="600"/>
              </a:spcBef>
              <a:defRPr b="1" sz="1200">
                <a:solidFill>
                  <a:srgbClr val="002060"/>
                </a:solidFill>
                <a:latin typeface="Marianne"/>
                <a:ea typeface="Marianne"/>
                <a:cs typeface="Marianne"/>
                <a:sym typeface="Marianne"/>
              </a:defRPr>
            </a:pPr>
            <a:r>
              <a:t>Le dispositif des concours talents doit-il être pérennisé et selon quelles modalités ?</a:t>
            </a:r>
          </a:p>
        </p:txBody>
      </p:sp>
      <p:sp>
        <p:nvSpPr>
          <p:cNvPr id="1023" name="ZoneTexte 25"/>
          <p:cNvSpPr txBox="1"/>
          <p:nvPr/>
        </p:nvSpPr>
        <p:spPr>
          <a:xfrm>
            <a:off x="8100580" y="2253602"/>
            <a:ext cx="3672000" cy="2183766"/>
          </a:xfrm>
          <a:prstGeom prst="rect">
            <a:avLst/>
          </a:prstGeom>
          <a:ln>
            <a:solidFill>
              <a:srgbClr val="46111C"/>
            </a:solidFill>
          </a:ln>
          <a:extLst>
            <a:ext uri="{C572A759-6A51-4108-AA02-DFA0A04FC94B}">
              <ma14:wrappingTextBoxFlag xmlns:ma14="http://schemas.microsoft.com/office/mac/drawingml/2011/main" val="1"/>
            </a:ext>
          </a:extLst>
        </p:spPr>
        <p:txBody>
          <a:bodyPr lIns="45719" rIns="45719">
            <a:spAutoFit/>
          </a:bodyPr>
          <a:lstStyle/>
          <a:p>
            <a:pPr marL="393700" indent="-787400" defTabSz="622300">
              <a:spcBef>
                <a:spcPts val="600"/>
              </a:spcBef>
              <a:defRPr b="1" sz="1200">
                <a:latin typeface="Marianne"/>
                <a:ea typeface="Marianne"/>
                <a:cs typeface="Marianne"/>
                <a:sym typeface="Marianne"/>
              </a:defRPr>
            </a:pPr>
            <a:r>
              <a:t>Constats et enjeux : </a:t>
            </a:r>
          </a:p>
          <a:p>
            <a:pPr marL="171450" indent="-171450" defTabSz="622300">
              <a:spcBef>
                <a:spcPts val="600"/>
              </a:spcBef>
              <a:buSzPct val="100000"/>
              <a:buChar char="✓"/>
              <a:defRPr b="1" sz="1200">
                <a:latin typeface="Marianne"/>
                <a:ea typeface="Marianne"/>
                <a:cs typeface="Marianne"/>
                <a:sym typeface="Marianne"/>
              </a:defRPr>
            </a:pPr>
            <a:r>
              <a:t>Non prise en compte des parcours mixtes publics/privés</a:t>
            </a:r>
            <a:r>
              <a:rPr b="0"/>
              <a:t> dans le cadre de la computation des durées d’expérience requises pour se présenter aux 3</a:t>
            </a:r>
            <a:r>
              <a:rPr b="0" baseline="30000"/>
              <a:t>e</a:t>
            </a:r>
            <a:r>
              <a:rPr b="0"/>
              <a:t> concours. </a:t>
            </a:r>
            <a:endParaRPr b="0"/>
          </a:p>
          <a:p>
            <a:pPr marL="393700" indent="-787400" defTabSz="622300">
              <a:spcBef>
                <a:spcPts val="600"/>
              </a:spcBef>
              <a:defRPr sz="1200">
                <a:latin typeface="Marianne"/>
                <a:ea typeface="Marianne"/>
                <a:cs typeface="Marianne"/>
                <a:sym typeface="Marianne"/>
              </a:defRPr>
            </a:pPr>
          </a:p>
          <a:p>
            <a:pPr marL="393700" indent="-787400" defTabSz="622300">
              <a:spcBef>
                <a:spcPts val="600"/>
              </a:spcBef>
              <a:defRPr b="1" sz="1200">
                <a:solidFill>
                  <a:srgbClr val="002060"/>
                </a:solidFill>
                <a:latin typeface="Marianne"/>
                <a:ea typeface="Marianne"/>
                <a:cs typeface="Marianne"/>
                <a:sym typeface="Marianne"/>
              </a:defRPr>
            </a:pPr>
            <a:r>
              <a:t>Question :  </a:t>
            </a:r>
          </a:p>
          <a:p>
            <a:pPr marL="393700" indent="-787400" defTabSz="622300">
              <a:spcBef>
                <a:spcPts val="600"/>
              </a:spcBef>
              <a:defRPr b="1" sz="1200">
                <a:solidFill>
                  <a:srgbClr val="002060"/>
                </a:solidFill>
                <a:latin typeface="Marianne"/>
                <a:ea typeface="Marianne"/>
                <a:cs typeface="Marianne"/>
                <a:sym typeface="Marianne"/>
              </a:defRPr>
            </a:pPr>
            <a:r>
              <a:t>Les parcours mixtes dans le privé et dans le public doivent-ils être mieux pris en compte pour l’accès aux 3</a:t>
            </a:r>
            <a:r>
              <a:rPr baseline="30000"/>
              <a:t>e</a:t>
            </a:r>
            <a:r>
              <a:t> concours ?</a:t>
            </a:r>
          </a:p>
        </p:txBody>
      </p:sp>
      <p:sp>
        <p:nvSpPr>
          <p:cNvPr id="1024" name="ZoneTexte 27"/>
          <p:cNvSpPr txBox="1"/>
          <p:nvPr/>
        </p:nvSpPr>
        <p:spPr>
          <a:xfrm>
            <a:off x="4260000" y="2249631"/>
            <a:ext cx="3672001" cy="3504566"/>
          </a:xfrm>
          <a:prstGeom prst="rect">
            <a:avLst/>
          </a:prstGeom>
          <a:ln>
            <a:solidFill>
              <a:srgbClr val="46111C"/>
            </a:solidFill>
          </a:ln>
          <a:extLst>
            <a:ext uri="{C572A759-6A51-4108-AA02-DFA0A04FC94B}">
              <ma14:wrappingTextBoxFlag xmlns:ma14="http://schemas.microsoft.com/office/mac/drawingml/2011/main" val="1"/>
            </a:ext>
          </a:extLst>
        </p:spPr>
        <p:txBody>
          <a:bodyPr lIns="45719" rIns="45719">
            <a:spAutoFit/>
          </a:bodyPr>
          <a:lstStyle/>
          <a:p>
            <a:pPr marL="393700" indent="-787400" defTabSz="622300">
              <a:spcBef>
                <a:spcPts val="600"/>
              </a:spcBef>
              <a:defRPr b="1" sz="1200">
                <a:latin typeface="Marianne"/>
                <a:ea typeface="Marianne"/>
                <a:cs typeface="Marianne"/>
                <a:sym typeface="Marianne"/>
              </a:defRPr>
            </a:pPr>
            <a:r>
              <a:t>Constats et enjeux : </a:t>
            </a:r>
          </a:p>
          <a:p>
            <a:pPr marL="171450" indent="-171450" algn="just" defTabSz="622300">
              <a:spcBef>
                <a:spcPts val="600"/>
              </a:spcBef>
              <a:buSzPct val="100000"/>
              <a:buChar char="✓"/>
              <a:defRPr b="1" sz="1200">
                <a:latin typeface="Marianne"/>
                <a:ea typeface="Marianne"/>
                <a:cs typeface="Marianne"/>
                <a:sym typeface="Marianne"/>
              </a:defRPr>
            </a:pPr>
            <a:r>
              <a:t>Apprentissage largement déployé dans la fonction publique </a:t>
            </a:r>
            <a:r>
              <a:rPr b="0"/>
              <a:t>: plus de 30 000 jeunes apprentis dans la fonction publique en 2022, tous versants confondus.</a:t>
            </a:r>
            <a:endParaRPr b="0"/>
          </a:p>
          <a:p>
            <a:pPr marL="171450" indent="-171450" algn="just" defTabSz="622300">
              <a:spcBef>
                <a:spcPts val="600"/>
              </a:spcBef>
              <a:buSzPct val="100000"/>
              <a:buChar char="✓"/>
              <a:defRPr b="1" sz="1200">
                <a:latin typeface="Marianne"/>
                <a:ea typeface="Marianne"/>
                <a:cs typeface="Marianne"/>
                <a:sym typeface="Marianne"/>
              </a:defRPr>
            </a:pPr>
            <a:r>
              <a:t>Des possibilités limitées de recrutement dans la fonction publique à l’issue du contrat d’ apprentissage : </a:t>
            </a:r>
            <a:r>
              <a:rPr b="0"/>
              <a:t>concours de droit commun ou via un contrat. </a:t>
            </a:r>
            <a:endParaRPr b="0"/>
          </a:p>
          <a:p>
            <a:pPr marL="393700" indent="-787400" defTabSz="622300">
              <a:spcBef>
                <a:spcPts val="600"/>
              </a:spcBef>
              <a:defRPr b="1" sz="1200">
                <a:solidFill>
                  <a:srgbClr val="002060"/>
                </a:solidFill>
                <a:latin typeface="Marianne"/>
                <a:ea typeface="Marianne"/>
                <a:cs typeface="Marianne"/>
                <a:sym typeface="Marianne"/>
              </a:defRPr>
            </a:pPr>
            <a:r>
              <a:t>Question : </a:t>
            </a:r>
          </a:p>
          <a:p>
            <a:pPr marL="393700" indent="-787400" algn="just" defTabSz="622300">
              <a:spcBef>
                <a:spcPts val="600"/>
              </a:spcBef>
              <a:defRPr b="1" sz="1200">
                <a:solidFill>
                  <a:srgbClr val="002060"/>
                </a:solidFill>
                <a:latin typeface="Marianne"/>
                <a:ea typeface="Marianne"/>
                <a:cs typeface="Marianne"/>
                <a:sym typeface="Marianne"/>
              </a:defRPr>
            </a:pPr>
            <a:r>
              <a:t>Comment faciliter la transition du contrat d’apprentissage vers l’emploi pérenne auprès de l’employeur public qui a pris en charge la formation ?</a:t>
            </a:r>
          </a:p>
          <a:p>
            <a:pPr marL="393700" indent="-787400" algn="just" defTabSz="622300">
              <a:spcBef>
                <a:spcPts val="600"/>
              </a:spcBef>
              <a:defRPr b="1" sz="1200">
                <a:solidFill>
                  <a:srgbClr val="002060"/>
                </a:solidFill>
                <a:latin typeface="Marianne"/>
                <a:ea typeface="Marianne"/>
                <a:cs typeface="Marianne"/>
                <a:sym typeface="Marianne"/>
              </a:defRPr>
            </a:pPr>
            <a:r>
              <a:t>Comment mieux prendre en compte l’expérience acquise par les apprentis dans les concours d’entrée dans la fonction publique ?</a:t>
            </a:r>
          </a:p>
        </p:txBody>
      </p:sp>
    </p:spTree>
  </p:cSld>
  <p:clrMapOvr>
    <a:masterClrMapping/>
  </p:clrMapOvr>
  <p:transition xmlns:p14="http://schemas.microsoft.com/office/powerpoint/2010/main" spd="med" advClick="1"/>
</p:sld>
</file>

<file path=ppt/slides/slide1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grpSp>
        <p:nvGrpSpPr>
          <p:cNvPr id="1028" name="Rectangle à coins arrondis 6"/>
          <p:cNvGrpSpPr/>
          <p:nvPr/>
        </p:nvGrpSpPr>
        <p:grpSpPr>
          <a:xfrm>
            <a:off x="6434247" y="1225920"/>
            <a:ext cx="5400001" cy="900001"/>
            <a:chOff x="0" y="0"/>
            <a:chExt cx="5399999" cy="900000"/>
          </a:xfrm>
        </p:grpSpPr>
        <p:sp>
          <p:nvSpPr>
            <p:cNvPr id="1026" name="Rectangle aux angles arrondis"/>
            <p:cNvSpPr/>
            <p:nvPr/>
          </p:nvSpPr>
          <p:spPr>
            <a:xfrm>
              <a:off x="0" y="0"/>
              <a:ext cx="5400000" cy="900001"/>
            </a:xfrm>
            <a:prstGeom prst="roundRect">
              <a:avLst>
                <a:gd name="adj" fmla="val 16667"/>
              </a:avLst>
            </a:prstGeom>
            <a:solidFill>
              <a:srgbClr val="002060"/>
            </a:solidFill>
            <a:ln w="12700" cap="flat">
              <a:noFill/>
              <a:miter lim="400000"/>
            </a:ln>
            <a:effectLst/>
          </p:spPr>
          <p:txBody>
            <a:bodyPr wrap="square" lIns="45719" tIns="45719" rIns="45719" bIns="45719" numCol="1" anchor="ctr">
              <a:noAutofit/>
            </a:bodyPr>
            <a:lstStyle/>
            <a:p>
              <a:pPr algn="ctr">
                <a:defRPr sz="1600">
                  <a:solidFill>
                    <a:srgbClr val="FFFFFF"/>
                  </a:solidFill>
                </a:defRPr>
              </a:pPr>
            </a:p>
          </p:txBody>
        </p:sp>
        <p:sp>
          <p:nvSpPr>
            <p:cNvPr id="1027" name="Comment simplifier/harmoniser les concours…"/>
            <p:cNvSpPr txBox="1"/>
            <p:nvPr/>
          </p:nvSpPr>
          <p:spPr>
            <a:xfrm>
              <a:off x="89654" y="162979"/>
              <a:ext cx="5220692" cy="57404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ctr">
              <a:spAutoFit/>
            </a:bodyPr>
            <a:lstStyle/>
            <a:p>
              <a:pPr algn="ctr">
                <a:defRPr b="1" sz="1600">
                  <a:solidFill>
                    <a:srgbClr val="FFFFFF"/>
                  </a:solidFill>
                  <a:latin typeface="Marianne"/>
                  <a:ea typeface="Marianne"/>
                  <a:cs typeface="Marianne"/>
                  <a:sym typeface="Marianne"/>
                </a:defRPr>
              </a:pPr>
              <a:r>
                <a:t>  Comment simplifier/harmoniser les concours </a:t>
              </a:r>
            </a:p>
            <a:p>
              <a:pPr algn="ctr">
                <a:defRPr b="1" sz="1600">
                  <a:solidFill>
                    <a:srgbClr val="FFFFFF"/>
                  </a:solidFill>
                  <a:latin typeface="Marianne"/>
                  <a:ea typeface="Marianne"/>
                  <a:cs typeface="Marianne"/>
                  <a:sym typeface="Marianne"/>
                </a:defRPr>
              </a:pPr>
              <a:r>
                <a:t>sur titres ( cas de la FPT) ? </a:t>
              </a:r>
            </a:p>
          </p:txBody>
        </p:sp>
      </p:grpSp>
      <p:grpSp>
        <p:nvGrpSpPr>
          <p:cNvPr id="1031" name="Rectangle à coins arrondis 6"/>
          <p:cNvGrpSpPr/>
          <p:nvPr/>
        </p:nvGrpSpPr>
        <p:grpSpPr>
          <a:xfrm>
            <a:off x="357754" y="1225920"/>
            <a:ext cx="5400000" cy="900001"/>
            <a:chOff x="0" y="0"/>
            <a:chExt cx="5399999" cy="900000"/>
          </a:xfrm>
        </p:grpSpPr>
        <p:sp>
          <p:nvSpPr>
            <p:cNvPr id="1029" name="Rectangle aux angles arrondis"/>
            <p:cNvSpPr/>
            <p:nvPr/>
          </p:nvSpPr>
          <p:spPr>
            <a:xfrm>
              <a:off x="0" y="0"/>
              <a:ext cx="5400000" cy="900001"/>
            </a:xfrm>
            <a:prstGeom prst="roundRect">
              <a:avLst>
                <a:gd name="adj" fmla="val 16667"/>
              </a:avLst>
            </a:prstGeom>
            <a:solidFill>
              <a:srgbClr val="002060"/>
            </a:solidFill>
            <a:ln w="12700" cap="flat">
              <a:noFill/>
              <a:miter lim="400000"/>
            </a:ln>
            <a:effectLst/>
          </p:spPr>
          <p:txBody>
            <a:bodyPr wrap="square" lIns="45719" tIns="45719" rIns="45719" bIns="45719" numCol="1" anchor="ctr">
              <a:noAutofit/>
            </a:bodyPr>
            <a:lstStyle/>
            <a:p>
              <a:pPr algn="ctr">
                <a:defRPr>
                  <a:solidFill>
                    <a:srgbClr val="FFFFFF"/>
                  </a:solidFill>
                </a:defRPr>
              </a:pPr>
            </a:p>
          </p:txBody>
        </p:sp>
        <p:sp>
          <p:nvSpPr>
            <p:cNvPr id="1030" name="Comment mieux valoriser les parcours antérieurs à l’entrée dans la fonction publique ?"/>
            <p:cNvSpPr txBox="1"/>
            <p:nvPr/>
          </p:nvSpPr>
          <p:spPr>
            <a:xfrm>
              <a:off x="89654" y="162979"/>
              <a:ext cx="5220692" cy="57404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ctr">
              <a:spAutoFit/>
            </a:bodyPr>
            <a:lstStyle>
              <a:lvl1pPr algn="ctr">
                <a:defRPr b="1" sz="1600">
                  <a:solidFill>
                    <a:srgbClr val="FFFFFF"/>
                  </a:solidFill>
                  <a:latin typeface="Marianne"/>
                  <a:ea typeface="Marianne"/>
                  <a:cs typeface="Marianne"/>
                  <a:sym typeface="Marianne"/>
                </a:defRPr>
              </a:lvl1pPr>
            </a:lstStyle>
            <a:p>
              <a:pPr/>
              <a:r>
                <a:t>Comment mieux valoriser les parcours antérieurs à l’entrée dans la fonction publique ?</a:t>
              </a:r>
            </a:p>
          </p:txBody>
        </p:sp>
      </p:grpSp>
      <p:grpSp>
        <p:nvGrpSpPr>
          <p:cNvPr id="1034" name="Rectangle 16"/>
          <p:cNvGrpSpPr/>
          <p:nvPr/>
        </p:nvGrpSpPr>
        <p:grpSpPr>
          <a:xfrm>
            <a:off x="0" y="0"/>
            <a:ext cx="12192001" cy="1083733"/>
            <a:chOff x="0" y="0"/>
            <a:chExt cx="12192000" cy="1083732"/>
          </a:xfrm>
        </p:grpSpPr>
        <p:sp>
          <p:nvSpPr>
            <p:cNvPr id="1032" name="Rectangle"/>
            <p:cNvSpPr/>
            <p:nvPr/>
          </p:nvSpPr>
          <p:spPr>
            <a:xfrm>
              <a:off x="0" y="0"/>
              <a:ext cx="12192000" cy="1083733"/>
            </a:xfrm>
            <a:prstGeom prst="rect">
              <a:avLst/>
            </a:prstGeom>
            <a:solidFill>
              <a:srgbClr val="002060"/>
            </a:solidFill>
            <a:ln w="12700" cap="flat">
              <a:noFill/>
              <a:miter lim="400000"/>
            </a:ln>
            <a:effectLst/>
          </p:spPr>
          <p:txBody>
            <a:bodyPr wrap="square" lIns="45719" tIns="45719" rIns="45719" bIns="45719" numCol="1" anchor="ctr">
              <a:noAutofit/>
            </a:bodyPr>
            <a:lstStyle/>
            <a:p>
              <a:pPr algn="ctr" defTabSz="1289050">
                <a:lnSpc>
                  <a:spcPct val="90000"/>
                </a:lnSpc>
                <a:spcBef>
                  <a:spcPts val="700"/>
                </a:spcBef>
                <a:defRPr>
                  <a:solidFill>
                    <a:srgbClr val="FFFFFF"/>
                  </a:solidFill>
                </a:defRPr>
              </a:pPr>
            </a:p>
          </p:txBody>
        </p:sp>
        <p:sp>
          <p:nvSpPr>
            <p:cNvPr id="1033" name="Comment faciliter l’entrée dans la Fonction publique de talents plus diversifiés ?"/>
            <p:cNvSpPr txBox="1"/>
            <p:nvPr/>
          </p:nvSpPr>
          <p:spPr>
            <a:xfrm>
              <a:off x="786552" y="45931"/>
              <a:ext cx="11405448" cy="99187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73660" tIns="73660" rIns="73660" bIns="73660" numCol="1" anchor="ctr">
              <a:spAutoFit/>
            </a:bodyPr>
            <a:lstStyle/>
            <a:p>
              <a:pPr algn="ctr" defTabSz="1289050">
                <a:lnSpc>
                  <a:spcPct val="90000"/>
                </a:lnSpc>
                <a:spcBef>
                  <a:spcPts val="1200"/>
                </a:spcBef>
                <a:defRPr b="1" sz="2900">
                  <a:solidFill>
                    <a:srgbClr val="FFFFFF"/>
                  </a:solidFill>
                  <a:latin typeface="Marianne"/>
                  <a:ea typeface="Marianne"/>
                  <a:cs typeface="Marianne"/>
                  <a:sym typeface="Marianne"/>
                </a:defRPr>
              </a:pPr>
              <a:r>
                <a:t>Comment faciliter l’entrée dans la Fonction publique de talents plus diversifiés ?</a:t>
              </a:r>
              <a:r>
                <a:rPr b="0"/>
                <a:t> </a:t>
              </a:r>
            </a:p>
          </p:txBody>
        </p:sp>
      </p:grpSp>
      <p:sp>
        <p:nvSpPr>
          <p:cNvPr id="1035" name="ZoneTexte 22"/>
          <p:cNvSpPr txBox="1"/>
          <p:nvPr/>
        </p:nvSpPr>
        <p:spPr>
          <a:xfrm>
            <a:off x="357753" y="2272661"/>
            <a:ext cx="5400002" cy="2615566"/>
          </a:xfrm>
          <a:prstGeom prst="rect">
            <a:avLst/>
          </a:prstGeom>
          <a:ln>
            <a:solidFill>
              <a:srgbClr val="46111C"/>
            </a:solidFill>
          </a:ln>
          <a:extLst>
            <a:ext uri="{C572A759-6A51-4108-AA02-DFA0A04FC94B}">
              <ma14:wrappingTextBoxFlag xmlns:ma14="http://schemas.microsoft.com/office/mac/drawingml/2011/main" val="1"/>
            </a:ext>
          </a:extLst>
        </p:spPr>
        <p:txBody>
          <a:bodyPr lIns="45719" rIns="45719">
            <a:spAutoFit/>
          </a:bodyPr>
          <a:lstStyle/>
          <a:p>
            <a:pPr marL="393700" indent="-787400" algn="just" defTabSz="622300">
              <a:spcBef>
                <a:spcPts val="600"/>
              </a:spcBef>
              <a:defRPr b="1" sz="1200">
                <a:latin typeface="Marianne"/>
                <a:ea typeface="Marianne"/>
                <a:cs typeface="Marianne"/>
                <a:sym typeface="Marianne"/>
              </a:defRPr>
            </a:pPr>
            <a:r>
              <a:t>Constats et Enjeux : </a:t>
            </a:r>
          </a:p>
          <a:p>
            <a:pPr marL="171450" indent="-171450" algn="just" defTabSz="622300">
              <a:spcBef>
                <a:spcPts val="600"/>
              </a:spcBef>
              <a:buSzPct val="100000"/>
              <a:buChar char="✓"/>
              <a:defRPr b="1" sz="1200">
                <a:latin typeface="Marianne"/>
                <a:ea typeface="Marianne"/>
                <a:cs typeface="Marianne"/>
                <a:sym typeface="Marianne"/>
              </a:defRPr>
            </a:pPr>
            <a:r>
              <a:t>Recrutement systématique des personnes expérimentées entrant dans un corps ou cadre d’emplois de la fonction publique au premier niveau de grade </a:t>
            </a:r>
            <a:r>
              <a:rPr b="0"/>
              <a:t>(sauf à ouvrir des concours spécifiques, et à ainsi multiplier les contraintes d’organisation pour les employeurs publics)</a:t>
            </a:r>
            <a:endParaRPr b="0"/>
          </a:p>
          <a:p>
            <a:pPr marL="171450" indent="-171450" algn="just" defTabSz="622300">
              <a:spcBef>
                <a:spcPts val="600"/>
              </a:spcBef>
              <a:buSzPct val="100000"/>
              <a:buChar char="✓"/>
              <a:defRPr b="1" sz="1200">
                <a:latin typeface="Marianne"/>
                <a:ea typeface="Marianne"/>
                <a:cs typeface="Marianne"/>
                <a:sym typeface="Marianne"/>
              </a:defRPr>
            </a:pPr>
            <a:r>
              <a:t>Pertes potentiellement importantes de candidats</a:t>
            </a:r>
          </a:p>
          <a:p>
            <a:pPr algn="just" defTabSz="622300">
              <a:spcBef>
                <a:spcPts val="600"/>
              </a:spcBef>
              <a:defRPr b="1" sz="1200">
                <a:latin typeface="Marianne"/>
                <a:ea typeface="Marianne"/>
                <a:cs typeface="Marianne"/>
                <a:sym typeface="Marianne"/>
              </a:defRPr>
            </a:pPr>
          </a:p>
          <a:p>
            <a:pPr algn="just" defTabSz="622300">
              <a:spcBef>
                <a:spcPts val="600"/>
              </a:spcBef>
              <a:defRPr b="1" sz="1200">
                <a:solidFill>
                  <a:srgbClr val="002060"/>
                </a:solidFill>
                <a:latin typeface="Marianne"/>
                <a:ea typeface="Marianne"/>
                <a:cs typeface="Marianne"/>
                <a:sym typeface="Marianne"/>
              </a:defRPr>
            </a:pPr>
            <a:r>
              <a:t>Question : </a:t>
            </a:r>
          </a:p>
          <a:p>
            <a:pPr algn="just" defTabSz="622300">
              <a:spcBef>
                <a:spcPts val="600"/>
              </a:spcBef>
              <a:defRPr b="1" sz="1200">
                <a:solidFill>
                  <a:srgbClr val="002060"/>
                </a:solidFill>
                <a:latin typeface="Marianne"/>
                <a:ea typeface="Marianne"/>
                <a:cs typeface="Marianne"/>
                <a:sym typeface="Marianne"/>
              </a:defRPr>
            </a:pPr>
            <a:r>
              <a:t>Une expérience professionnelle importante dans des fonctions de même niveau que celles exercées au sein du corps / cadre d’emplois de recrutement pourrait-elle permettre l’accès direct à un grade d’avancement lors du recrutement ?</a:t>
            </a:r>
          </a:p>
        </p:txBody>
      </p:sp>
      <p:sp>
        <p:nvSpPr>
          <p:cNvPr id="1036" name="ZoneTexte 23"/>
          <p:cNvSpPr txBox="1"/>
          <p:nvPr/>
        </p:nvSpPr>
        <p:spPr>
          <a:xfrm>
            <a:off x="6434245" y="2268106"/>
            <a:ext cx="5400002" cy="2023746"/>
          </a:xfrm>
          <a:prstGeom prst="rect">
            <a:avLst/>
          </a:prstGeom>
          <a:ln>
            <a:solidFill>
              <a:srgbClr val="46111C"/>
            </a:solidFill>
          </a:ln>
          <a:extLst>
            <a:ext uri="{C572A759-6A51-4108-AA02-DFA0A04FC94B}">
              <ma14:wrappingTextBoxFlag xmlns:ma14="http://schemas.microsoft.com/office/mac/drawingml/2011/main" val="1"/>
            </a:ext>
          </a:extLst>
        </p:spPr>
        <p:txBody>
          <a:bodyPr lIns="45719" rIns="45719">
            <a:spAutoFit/>
          </a:bodyPr>
          <a:lstStyle/>
          <a:p>
            <a:pPr lvl="1" indent="63500" algn="just" defTabSz="622300">
              <a:lnSpc>
                <a:spcPct val="90000"/>
              </a:lnSpc>
              <a:spcBef>
                <a:spcPts val="600"/>
              </a:spcBef>
              <a:defRPr b="1" sz="1200">
                <a:latin typeface="Marianne"/>
                <a:ea typeface="Marianne"/>
                <a:cs typeface="Marianne"/>
                <a:sym typeface="Marianne"/>
              </a:defRPr>
            </a:pPr>
            <a:r>
              <a:t>Constats et enjeux : </a:t>
            </a:r>
          </a:p>
          <a:p>
            <a:pPr lvl="1" marL="234950" indent="-171450" algn="just" defTabSz="622300">
              <a:lnSpc>
                <a:spcPct val="90000"/>
              </a:lnSpc>
              <a:spcBef>
                <a:spcPts val="600"/>
              </a:spcBef>
              <a:buSzPct val="100000"/>
              <a:buChar char="✓"/>
              <a:defRPr b="1" sz="1200">
                <a:latin typeface="Marianne"/>
                <a:ea typeface="Marianne"/>
                <a:cs typeface="Marianne"/>
                <a:sym typeface="Marianne"/>
              </a:defRPr>
            </a:pPr>
            <a:r>
              <a:t>Obligation d’une épreuve orale non prévue dans les deux autres versants, notamment pour les métiers de la FPH équivalents, pour lesquels le CGFP (cf. art. L. 325-9</a:t>
            </a:r>
            <a:r>
              <a:rPr b="0"/>
              <a:t>) n’impose aucune modalité pour les concours sur titres</a:t>
            </a:r>
            <a:endParaRPr b="0"/>
          </a:p>
          <a:p>
            <a:pPr lvl="1" indent="63500" algn="just" defTabSz="622300">
              <a:lnSpc>
                <a:spcPct val="90000"/>
              </a:lnSpc>
              <a:spcBef>
                <a:spcPts val="600"/>
              </a:spcBef>
              <a:defRPr sz="1200">
                <a:latin typeface="Marianne"/>
                <a:ea typeface="Marianne"/>
                <a:cs typeface="Marianne"/>
                <a:sym typeface="Marianne"/>
              </a:defRPr>
            </a:pPr>
          </a:p>
          <a:p>
            <a:pPr lvl="1" indent="63500" algn="just" defTabSz="622300">
              <a:lnSpc>
                <a:spcPct val="90000"/>
              </a:lnSpc>
              <a:spcBef>
                <a:spcPts val="600"/>
              </a:spcBef>
              <a:defRPr b="1" sz="1200">
                <a:solidFill>
                  <a:srgbClr val="002060"/>
                </a:solidFill>
                <a:latin typeface="Marianne"/>
                <a:ea typeface="Marianne"/>
                <a:cs typeface="Marianne"/>
                <a:sym typeface="Marianne"/>
              </a:defRPr>
            </a:pPr>
            <a:r>
              <a:t>Question :  </a:t>
            </a:r>
          </a:p>
          <a:p>
            <a:pPr lvl="1" indent="63500" algn="just" defTabSz="622300">
              <a:lnSpc>
                <a:spcPct val="90000"/>
              </a:lnSpc>
              <a:spcBef>
                <a:spcPts val="600"/>
              </a:spcBef>
              <a:defRPr b="1" sz="1200">
                <a:solidFill>
                  <a:srgbClr val="002060"/>
                </a:solidFill>
                <a:latin typeface="Marianne"/>
                <a:ea typeface="Marianne"/>
                <a:cs typeface="Marianne"/>
                <a:sym typeface="Marianne"/>
              </a:defRPr>
            </a:pPr>
            <a:r>
              <a:t>La différence de modalités d’organisation des concours sur titres entre la FPT d’une part, la FPE et la FPH d’autre part, est-elle encore justifiée ?</a:t>
            </a:r>
          </a:p>
        </p:txBody>
      </p:sp>
    </p:spTree>
  </p:cSld>
  <p:clrMapOvr>
    <a:masterClrMapping/>
  </p:clrMapOvr>
  <p:transition xmlns:p14="http://schemas.microsoft.com/office/powerpoint/2010/main" spd="med" advClick="1"/>
</p:sld>
</file>

<file path=ppt/slides/slide1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038" name="ZoneTexte 7"/>
          <p:cNvSpPr txBox="1"/>
          <p:nvPr/>
        </p:nvSpPr>
        <p:spPr>
          <a:xfrm>
            <a:off x="477942" y="2475013"/>
            <a:ext cx="5400002" cy="2005966"/>
          </a:xfrm>
          <a:prstGeom prst="rect">
            <a:avLst/>
          </a:prstGeom>
          <a:ln>
            <a:solidFill>
              <a:srgbClr val="46111C"/>
            </a:solidFill>
          </a:ln>
          <a:extLst>
            <a:ext uri="{C572A759-6A51-4108-AA02-DFA0A04FC94B}">
              <ma14:wrappingTextBoxFlag xmlns:ma14="http://schemas.microsoft.com/office/mac/drawingml/2011/main" val="1"/>
            </a:ext>
          </a:extLst>
        </p:spPr>
        <p:txBody>
          <a:bodyPr lIns="45719" rIns="45719">
            <a:spAutoFit/>
          </a:bodyPr>
          <a:lstStyle/>
          <a:p>
            <a:pPr marL="393700" indent="-787400" defTabSz="622300">
              <a:spcBef>
                <a:spcPts val="600"/>
              </a:spcBef>
              <a:defRPr b="1" sz="1200">
                <a:latin typeface="Marianne"/>
                <a:ea typeface="Marianne"/>
                <a:cs typeface="Marianne"/>
                <a:sym typeface="Marianne"/>
              </a:defRPr>
            </a:pPr>
            <a:r>
              <a:t>Constats et enjeux : </a:t>
            </a:r>
          </a:p>
          <a:p>
            <a:pPr marL="171450" indent="-171450" algn="just" defTabSz="622300">
              <a:spcBef>
                <a:spcPts val="600"/>
              </a:spcBef>
              <a:buSzPct val="100000"/>
              <a:buChar char="✓"/>
              <a:defRPr b="1" sz="1200">
                <a:latin typeface="Marianne"/>
                <a:ea typeface="Marianne"/>
                <a:cs typeface="Marianne"/>
                <a:sym typeface="Marianne"/>
              </a:defRPr>
            </a:pPr>
            <a:r>
              <a:t>Des pertes de rémunération en cas de mobilité qui peuvent s’avérer être de réels obstacles au recrutement.</a:t>
            </a:r>
          </a:p>
          <a:p>
            <a:pPr marL="393700" indent="-787400" defTabSz="622300">
              <a:spcBef>
                <a:spcPts val="600"/>
              </a:spcBef>
              <a:defRPr b="1" sz="1200">
                <a:latin typeface="Marianne"/>
                <a:ea typeface="Marianne"/>
                <a:cs typeface="Marianne"/>
                <a:sym typeface="Marianne"/>
              </a:defRPr>
            </a:pPr>
          </a:p>
          <a:p>
            <a:pPr marL="393700" indent="-787400" algn="just" defTabSz="622300">
              <a:spcBef>
                <a:spcPts val="600"/>
              </a:spcBef>
              <a:defRPr b="1" sz="1200">
                <a:solidFill>
                  <a:srgbClr val="00B0F0"/>
                </a:solidFill>
                <a:latin typeface="Marianne"/>
                <a:ea typeface="Marianne"/>
                <a:cs typeface="Marianne"/>
                <a:sym typeface="Marianne"/>
              </a:defRPr>
            </a:pPr>
            <a:r>
              <a:t>Question : </a:t>
            </a:r>
          </a:p>
          <a:p>
            <a:pPr marL="393700" indent="-787400" algn="just" defTabSz="622300">
              <a:spcBef>
                <a:spcPts val="600"/>
              </a:spcBef>
              <a:defRPr b="1" sz="1200">
                <a:solidFill>
                  <a:srgbClr val="00B0F0"/>
                </a:solidFill>
                <a:latin typeface="Marianne"/>
                <a:ea typeface="Marianne"/>
                <a:cs typeface="Marianne"/>
                <a:sym typeface="Marianne"/>
              </a:defRPr>
            </a:pPr>
            <a:r>
              <a:t>La possibilité de maintenir la rémunération en cas de mobilité a été introduite dans certaines situations, par exemple en cas de mobilité au sein de l’administration territoriale de l’Etat. Ne faut-il pas en étendre le périmètre ?</a:t>
            </a:r>
          </a:p>
        </p:txBody>
      </p:sp>
      <p:grpSp>
        <p:nvGrpSpPr>
          <p:cNvPr id="1041" name="Rectangle à coins arrondis 6"/>
          <p:cNvGrpSpPr/>
          <p:nvPr/>
        </p:nvGrpSpPr>
        <p:grpSpPr>
          <a:xfrm>
            <a:off x="477943" y="1416056"/>
            <a:ext cx="5400000" cy="900001"/>
            <a:chOff x="0" y="0"/>
            <a:chExt cx="5399999" cy="900000"/>
          </a:xfrm>
        </p:grpSpPr>
        <p:sp>
          <p:nvSpPr>
            <p:cNvPr id="1039" name="Rectangle aux angles arrondis"/>
            <p:cNvSpPr/>
            <p:nvPr/>
          </p:nvSpPr>
          <p:spPr>
            <a:xfrm>
              <a:off x="0" y="0"/>
              <a:ext cx="5400000" cy="900001"/>
            </a:xfrm>
            <a:prstGeom prst="roundRect">
              <a:avLst>
                <a:gd name="adj" fmla="val 16667"/>
              </a:avLst>
            </a:prstGeom>
            <a:solidFill>
              <a:srgbClr val="00B0F0"/>
            </a:solidFill>
            <a:ln w="12700" cap="flat">
              <a:noFill/>
              <a:miter lim="400000"/>
            </a:ln>
            <a:effectLst/>
          </p:spPr>
          <p:txBody>
            <a:bodyPr wrap="square" lIns="45719" tIns="45719" rIns="45719" bIns="45719" numCol="1" anchor="ctr">
              <a:noAutofit/>
            </a:bodyPr>
            <a:lstStyle/>
            <a:p>
              <a:pPr algn="ctr">
                <a:defRPr>
                  <a:solidFill>
                    <a:srgbClr val="FFFFFF"/>
                  </a:solidFill>
                </a:defRPr>
              </a:pPr>
            </a:p>
          </p:txBody>
        </p:sp>
        <p:sp>
          <p:nvSpPr>
            <p:cNvPr id="1040" name="Comment favoriser la mobilité individuelle en préservant le niveau de rémunération ?"/>
            <p:cNvSpPr txBox="1"/>
            <p:nvPr/>
          </p:nvSpPr>
          <p:spPr>
            <a:xfrm>
              <a:off x="89654" y="162979"/>
              <a:ext cx="5220692" cy="57404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ctr">
              <a:spAutoFit/>
            </a:bodyPr>
            <a:lstStyle>
              <a:lvl1pPr algn="ctr">
                <a:defRPr b="1" sz="1600">
                  <a:solidFill>
                    <a:srgbClr val="FFFFFF"/>
                  </a:solidFill>
                  <a:latin typeface="Marianne"/>
                  <a:ea typeface="Marianne"/>
                  <a:cs typeface="Marianne"/>
                  <a:sym typeface="Marianne"/>
                </a:defRPr>
              </a:lvl1pPr>
            </a:lstStyle>
            <a:p>
              <a:pPr/>
              <a:r>
                <a:t>    Comment favoriser la mobilité individuelle en préservant le niveau de rémunération ?</a:t>
              </a:r>
            </a:p>
          </p:txBody>
        </p:sp>
      </p:grpSp>
      <p:sp>
        <p:nvSpPr>
          <p:cNvPr id="1042" name="ZoneTexte 10"/>
          <p:cNvSpPr txBox="1"/>
          <p:nvPr/>
        </p:nvSpPr>
        <p:spPr>
          <a:xfrm>
            <a:off x="6314059" y="2480141"/>
            <a:ext cx="5400001" cy="2816226"/>
          </a:xfrm>
          <a:prstGeom prst="rect">
            <a:avLst/>
          </a:prstGeom>
          <a:ln>
            <a:solidFill>
              <a:srgbClr val="46111C"/>
            </a:solidFill>
          </a:ln>
          <a:extLst>
            <a:ext uri="{C572A759-6A51-4108-AA02-DFA0A04FC94B}">
              <ma14:wrappingTextBoxFlag xmlns:ma14="http://schemas.microsoft.com/office/mac/drawingml/2011/main" val="1"/>
            </a:ext>
          </a:extLst>
        </p:spPr>
        <p:txBody>
          <a:bodyPr lIns="45719" rIns="45719">
            <a:spAutoFit/>
          </a:bodyPr>
          <a:lstStyle/>
          <a:p>
            <a:pPr lvl="1" indent="63500" algn="just" defTabSz="622300">
              <a:lnSpc>
                <a:spcPct val="90000"/>
              </a:lnSpc>
              <a:spcBef>
                <a:spcPts val="600"/>
              </a:spcBef>
              <a:defRPr b="1" sz="1200">
                <a:latin typeface="Marianne"/>
                <a:ea typeface="Marianne"/>
                <a:cs typeface="Marianne"/>
                <a:sym typeface="Marianne"/>
              </a:defRPr>
            </a:pPr>
            <a:r>
              <a:t>Constats et enjeux : </a:t>
            </a:r>
          </a:p>
          <a:p>
            <a:pPr lvl="1" marL="234950" indent="-171450" algn="just" defTabSz="622300">
              <a:lnSpc>
                <a:spcPct val="90000"/>
              </a:lnSpc>
              <a:spcBef>
                <a:spcPts val="600"/>
              </a:spcBef>
              <a:buSzPct val="100000"/>
              <a:buChar char="✓"/>
              <a:defRPr b="1" sz="1200">
                <a:latin typeface="Marianne"/>
                <a:ea typeface="Marianne"/>
                <a:cs typeface="Marianne"/>
                <a:sym typeface="Marianne"/>
              </a:defRPr>
            </a:pPr>
            <a:r>
              <a:t>Des difficultés accrues sur l’offre de logement dans les zones en tension</a:t>
            </a:r>
            <a:r>
              <a:rPr b="0"/>
              <a:t>, liées en partie à la possibilité de conserver le logement obtenu grâce à l’action sociale après avoir quitté la fonction publique </a:t>
            </a:r>
            <a:endParaRPr b="0"/>
          </a:p>
          <a:p>
            <a:pPr lvl="1" marL="234950" indent="-171450" algn="just" defTabSz="622300">
              <a:lnSpc>
                <a:spcPct val="90000"/>
              </a:lnSpc>
              <a:spcBef>
                <a:spcPts val="600"/>
              </a:spcBef>
              <a:buSzPct val="100000"/>
              <a:buChar char="✓"/>
              <a:defRPr b="1" sz="1200">
                <a:latin typeface="Marianne"/>
                <a:ea typeface="Marianne"/>
                <a:cs typeface="Marianne"/>
                <a:sym typeface="Marianne"/>
              </a:defRPr>
            </a:pPr>
            <a:r>
              <a:t>Frein à la mobilité vers les zones tendues</a:t>
            </a:r>
          </a:p>
          <a:p>
            <a:pPr lvl="1" marL="234950" indent="-171450" algn="just" defTabSz="622300">
              <a:lnSpc>
                <a:spcPct val="90000"/>
              </a:lnSpc>
              <a:spcBef>
                <a:spcPts val="600"/>
              </a:spcBef>
              <a:buSzPct val="100000"/>
              <a:buFont typeface="Arial"/>
              <a:buChar char="•"/>
              <a:defRPr b="1" sz="1200">
                <a:solidFill>
                  <a:schemeClr val="accent3"/>
                </a:solidFill>
                <a:latin typeface="Marianne"/>
                <a:ea typeface="Marianne"/>
                <a:cs typeface="Marianne"/>
                <a:sym typeface="Marianne"/>
              </a:defRPr>
            </a:pPr>
          </a:p>
          <a:p>
            <a:pPr lvl="1" indent="63500" algn="just" defTabSz="622300">
              <a:lnSpc>
                <a:spcPct val="90000"/>
              </a:lnSpc>
              <a:spcBef>
                <a:spcPts val="600"/>
              </a:spcBef>
              <a:defRPr b="1" sz="1200">
                <a:solidFill>
                  <a:srgbClr val="00B0F0"/>
                </a:solidFill>
                <a:latin typeface="Marianne"/>
                <a:ea typeface="Marianne"/>
                <a:cs typeface="Marianne"/>
                <a:sym typeface="Marianne"/>
              </a:defRPr>
            </a:pPr>
            <a:r>
              <a:t>Questions : </a:t>
            </a:r>
          </a:p>
          <a:p>
            <a:pPr lvl="1" indent="63500" algn="just" defTabSz="622300">
              <a:lnSpc>
                <a:spcPct val="90000"/>
              </a:lnSpc>
              <a:spcBef>
                <a:spcPts val="600"/>
              </a:spcBef>
              <a:defRPr b="1" sz="1200">
                <a:solidFill>
                  <a:srgbClr val="00B0F0"/>
                </a:solidFill>
                <a:latin typeface="Marianne"/>
                <a:ea typeface="Marianne"/>
                <a:cs typeface="Marianne"/>
                <a:sym typeface="Marianne"/>
              </a:defRPr>
            </a:pPr>
            <a:r>
              <a:t>Comment accompagner l’effort des employeurs publics pour développer une offre de logements pour leurs agents, notamment pour ceux pour lesquels les contraintes d’exercice du métier et l’enjeu de la proximité avec les lieux de travail sont les plus importants (métiers hospitaliers, etc.) ?</a:t>
            </a:r>
          </a:p>
          <a:p>
            <a:pPr lvl="1" indent="63500" algn="just" defTabSz="622300">
              <a:lnSpc>
                <a:spcPct val="90000"/>
              </a:lnSpc>
              <a:spcBef>
                <a:spcPts val="600"/>
              </a:spcBef>
              <a:defRPr b="1" sz="1200">
                <a:solidFill>
                  <a:srgbClr val="00B0F0"/>
                </a:solidFill>
                <a:latin typeface="Marianne"/>
                <a:ea typeface="Marianne"/>
                <a:cs typeface="Marianne"/>
                <a:sym typeface="Marianne"/>
              </a:defRPr>
            </a:pPr>
            <a:r>
              <a:t>Comment améliorer la disponibilité effective du parc au bénéfice des agents affectés dans le territoire concerné ?</a:t>
            </a:r>
          </a:p>
        </p:txBody>
      </p:sp>
      <p:grpSp>
        <p:nvGrpSpPr>
          <p:cNvPr id="1045" name="Rectangle à coins arrondis 6"/>
          <p:cNvGrpSpPr/>
          <p:nvPr/>
        </p:nvGrpSpPr>
        <p:grpSpPr>
          <a:xfrm>
            <a:off x="6314059" y="1416056"/>
            <a:ext cx="5400001" cy="900001"/>
            <a:chOff x="0" y="0"/>
            <a:chExt cx="5399999" cy="900000"/>
          </a:xfrm>
        </p:grpSpPr>
        <p:sp>
          <p:nvSpPr>
            <p:cNvPr id="1043" name="Rectangle aux angles arrondis"/>
            <p:cNvSpPr/>
            <p:nvPr/>
          </p:nvSpPr>
          <p:spPr>
            <a:xfrm>
              <a:off x="0" y="0"/>
              <a:ext cx="5400000" cy="900001"/>
            </a:xfrm>
            <a:prstGeom prst="roundRect">
              <a:avLst>
                <a:gd name="adj" fmla="val 16667"/>
              </a:avLst>
            </a:prstGeom>
            <a:solidFill>
              <a:srgbClr val="00B0F0"/>
            </a:solidFill>
            <a:ln w="12700" cap="flat">
              <a:noFill/>
              <a:miter lim="400000"/>
            </a:ln>
            <a:effectLst/>
          </p:spPr>
          <p:txBody>
            <a:bodyPr wrap="square" lIns="45719" tIns="45719" rIns="45719" bIns="45719" numCol="1" anchor="ctr">
              <a:noAutofit/>
            </a:bodyPr>
            <a:lstStyle/>
            <a:p>
              <a:pPr algn="ctr">
                <a:defRPr>
                  <a:solidFill>
                    <a:srgbClr val="FFFFFF"/>
                  </a:solidFill>
                </a:defRPr>
              </a:pPr>
            </a:p>
          </p:txBody>
        </p:sp>
        <p:sp>
          <p:nvSpPr>
            <p:cNvPr id="1044" name="Comment améliorer l’accès à…"/>
            <p:cNvSpPr txBox="1"/>
            <p:nvPr/>
          </p:nvSpPr>
          <p:spPr>
            <a:xfrm>
              <a:off x="89654" y="162979"/>
              <a:ext cx="5220692" cy="57404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ctr">
              <a:spAutoFit/>
            </a:bodyPr>
            <a:lstStyle/>
            <a:p>
              <a:pPr algn="ctr">
                <a:defRPr b="1" sz="1600">
                  <a:solidFill>
                    <a:srgbClr val="FFFFFF"/>
                  </a:solidFill>
                  <a:latin typeface="Marianne"/>
                  <a:ea typeface="Marianne"/>
                  <a:cs typeface="Marianne"/>
                  <a:sym typeface="Marianne"/>
                </a:defRPr>
              </a:pPr>
              <a:r>
                <a:t> Comment améliorer l’accès à </a:t>
              </a:r>
            </a:p>
            <a:p>
              <a:pPr algn="ctr">
                <a:defRPr b="1" sz="1600">
                  <a:solidFill>
                    <a:srgbClr val="FFFFFF"/>
                  </a:solidFill>
                  <a:latin typeface="Marianne"/>
                  <a:ea typeface="Marianne"/>
                  <a:cs typeface="Marianne"/>
                  <a:sym typeface="Marianne"/>
                </a:defRPr>
              </a:pPr>
              <a:r>
                <a:t>l’offre de logements ?</a:t>
              </a:r>
            </a:p>
          </p:txBody>
        </p:sp>
      </p:grpSp>
      <p:grpSp>
        <p:nvGrpSpPr>
          <p:cNvPr id="1048" name="Rectangle 16"/>
          <p:cNvGrpSpPr/>
          <p:nvPr/>
        </p:nvGrpSpPr>
        <p:grpSpPr>
          <a:xfrm>
            <a:off x="0" y="-25437"/>
            <a:ext cx="12192001" cy="1301115"/>
            <a:chOff x="0" y="0"/>
            <a:chExt cx="12192000" cy="1301113"/>
          </a:xfrm>
        </p:grpSpPr>
        <p:sp>
          <p:nvSpPr>
            <p:cNvPr id="1046" name="Rectangle"/>
            <p:cNvSpPr/>
            <p:nvPr/>
          </p:nvSpPr>
          <p:spPr>
            <a:xfrm>
              <a:off x="0" y="-1"/>
              <a:ext cx="12192000" cy="1301115"/>
            </a:xfrm>
            <a:prstGeom prst="rect">
              <a:avLst/>
            </a:prstGeom>
            <a:solidFill>
              <a:srgbClr val="00B0F0"/>
            </a:solidFill>
            <a:ln w="12700" cap="flat">
              <a:noFill/>
              <a:miter lim="400000"/>
            </a:ln>
            <a:effectLst/>
          </p:spPr>
          <p:txBody>
            <a:bodyPr wrap="square" lIns="45719" tIns="45719" rIns="45719" bIns="45719" numCol="1" anchor="ctr">
              <a:noAutofit/>
            </a:bodyPr>
            <a:lstStyle/>
            <a:p>
              <a:pPr algn="ctr" defTabSz="1289050">
                <a:lnSpc>
                  <a:spcPct val="90000"/>
                </a:lnSpc>
                <a:spcBef>
                  <a:spcPts val="700"/>
                </a:spcBef>
                <a:defRPr>
                  <a:solidFill>
                    <a:srgbClr val="FFFFFF"/>
                  </a:solidFill>
                </a:defRPr>
              </a:pPr>
            </a:p>
          </p:txBody>
        </p:sp>
        <p:sp>
          <p:nvSpPr>
            <p:cNvPr id="1047" name="Comment fluidifier les mobilités et mieux gérer les parcours professionnels ?"/>
            <p:cNvSpPr txBox="1"/>
            <p:nvPr/>
          </p:nvSpPr>
          <p:spPr>
            <a:xfrm>
              <a:off x="786552" y="166686"/>
              <a:ext cx="11405448" cy="96774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73660" tIns="73660" rIns="73660" bIns="73660" numCol="1" anchor="ctr">
              <a:spAutoFit/>
            </a:bodyPr>
            <a:lstStyle>
              <a:lvl1pPr algn="ctr" defTabSz="1289050">
                <a:lnSpc>
                  <a:spcPct val="90000"/>
                </a:lnSpc>
                <a:spcBef>
                  <a:spcPts val="1100"/>
                </a:spcBef>
                <a:defRPr b="1" sz="2800">
                  <a:solidFill>
                    <a:srgbClr val="FFFFFF"/>
                  </a:solidFill>
                  <a:latin typeface="Marianne"/>
                  <a:ea typeface="Marianne"/>
                  <a:cs typeface="Marianne"/>
                  <a:sym typeface="Marianne"/>
                </a:defRPr>
              </a:lvl1pPr>
            </a:lstStyle>
            <a:p>
              <a:pPr/>
              <a:r>
                <a:t>Comment fluidifier les mobilités et mieux gérer les parcours professionnels ?</a:t>
              </a:r>
            </a:p>
          </p:txBody>
        </p:sp>
      </p:grpSp>
    </p:spTree>
  </p:cSld>
  <p:clrMapOvr>
    <a:masterClrMapping/>
  </p:clrMapOvr>
  <p:transition xmlns:p14="http://schemas.microsoft.com/office/powerpoint/2010/main" spd="med" advClick="1"/>
</p:sld>
</file>

<file path=ppt/slides/slide1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grpSp>
        <p:nvGrpSpPr>
          <p:cNvPr id="1054" name="Groupe 14"/>
          <p:cNvGrpSpPr/>
          <p:nvPr/>
        </p:nvGrpSpPr>
        <p:grpSpPr>
          <a:xfrm>
            <a:off x="0" y="0"/>
            <a:ext cx="12192001" cy="1555620"/>
            <a:chOff x="0" y="0"/>
            <a:chExt cx="12192000" cy="1555618"/>
          </a:xfrm>
        </p:grpSpPr>
        <p:sp>
          <p:nvSpPr>
            <p:cNvPr id="1050" name="Rectangle 15"/>
            <p:cNvSpPr/>
            <p:nvPr/>
          </p:nvSpPr>
          <p:spPr>
            <a:xfrm>
              <a:off x="0" y="0"/>
              <a:ext cx="12192000" cy="1083734"/>
            </a:xfrm>
            <a:prstGeom prst="rect">
              <a:avLst/>
            </a:prstGeom>
            <a:solidFill>
              <a:srgbClr val="00B0F0"/>
            </a:solidFill>
            <a:ln w="25400" cap="flat">
              <a:solidFill>
                <a:srgbClr val="8DAFD6"/>
              </a:solidFill>
              <a:prstDash val="solid"/>
              <a:round/>
            </a:ln>
            <a:effectLst/>
          </p:spPr>
          <p:txBody>
            <a:bodyPr wrap="square" lIns="45719" tIns="45719" rIns="45719" bIns="45719" numCol="1" anchor="t">
              <a:noAutofit/>
            </a:bodyPr>
            <a:lstStyle/>
            <a:p>
              <a:pPr>
                <a:defRPr>
                  <a:solidFill>
                    <a:srgbClr val="FFFFFF"/>
                  </a:solidFill>
                </a:defRPr>
              </a:pPr>
            </a:p>
          </p:txBody>
        </p:sp>
        <p:grpSp>
          <p:nvGrpSpPr>
            <p:cNvPr id="1053" name="Rectangle 16"/>
            <p:cNvGrpSpPr/>
            <p:nvPr/>
          </p:nvGrpSpPr>
          <p:grpSpPr>
            <a:xfrm>
              <a:off x="0" y="1"/>
              <a:ext cx="12192001" cy="1555619"/>
              <a:chOff x="0" y="0"/>
              <a:chExt cx="12192000" cy="1555617"/>
            </a:xfrm>
          </p:grpSpPr>
          <p:sp>
            <p:nvSpPr>
              <p:cNvPr id="1051" name="Rectangle"/>
              <p:cNvSpPr/>
              <p:nvPr/>
            </p:nvSpPr>
            <p:spPr>
              <a:xfrm>
                <a:off x="0" y="0"/>
                <a:ext cx="12192000" cy="1555619"/>
              </a:xfrm>
              <a:prstGeom prst="rect">
                <a:avLst/>
              </a:prstGeom>
              <a:solidFill>
                <a:srgbClr val="00B0F0"/>
              </a:solidFill>
              <a:ln w="12700" cap="flat">
                <a:noFill/>
                <a:miter lim="400000"/>
              </a:ln>
              <a:effectLst/>
            </p:spPr>
            <p:txBody>
              <a:bodyPr wrap="square" lIns="45719" tIns="45719" rIns="45719" bIns="45719" numCol="1" anchor="ctr">
                <a:noAutofit/>
              </a:bodyPr>
              <a:lstStyle/>
              <a:p>
                <a:pPr algn="ctr" defTabSz="1289050">
                  <a:lnSpc>
                    <a:spcPct val="90000"/>
                  </a:lnSpc>
                  <a:spcBef>
                    <a:spcPts val="700"/>
                  </a:spcBef>
                  <a:defRPr>
                    <a:solidFill>
                      <a:srgbClr val="FFFFFF"/>
                    </a:solidFill>
                  </a:defRPr>
                </a:pPr>
              </a:p>
            </p:txBody>
          </p:sp>
          <p:sp>
            <p:nvSpPr>
              <p:cNvPr id="1052" name="Comment fluidifier les mobilités et mieux gérer les parcours professionnels ?"/>
              <p:cNvSpPr txBox="1"/>
              <p:nvPr/>
            </p:nvSpPr>
            <p:spPr>
              <a:xfrm>
                <a:off x="786552" y="281874"/>
                <a:ext cx="11405448" cy="99187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73660" tIns="73660" rIns="73660" bIns="73660" numCol="1" anchor="ctr">
                <a:spAutoFit/>
              </a:bodyPr>
              <a:lstStyle>
                <a:lvl1pPr algn="ctr" defTabSz="1289050">
                  <a:lnSpc>
                    <a:spcPct val="90000"/>
                  </a:lnSpc>
                  <a:spcBef>
                    <a:spcPts val="1200"/>
                  </a:spcBef>
                  <a:defRPr b="1" sz="2900">
                    <a:solidFill>
                      <a:srgbClr val="FFFFFF"/>
                    </a:solidFill>
                    <a:latin typeface="Marianne"/>
                    <a:ea typeface="Marianne"/>
                    <a:cs typeface="Marianne"/>
                    <a:sym typeface="Marianne"/>
                  </a:defRPr>
                </a:lvl1pPr>
              </a:lstStyle>
              <a:p>
                <a:pPr/>
                <a:r>
                  <a:t>Comment fluidifier les mobilités et mieux gérer les parcours professionnels ?</a:t>
                </a:r>
              </a:p>
            </p:txBody>
          </p:sp>
        </p:grpSp>
      </p:grpSp>
      <p:grpSp>
        <p:nvGrpSpPr>
          <p:cNvPr id="1057" name="Rectangle à coins arrondis 6"/>
          <p:cNvGrpSpPr/>
          <p:nvPr/>
        </p:nvGrpSpPr>
        <p:grpSpPr>
          <a:xfrm>
            <a:off x="3396000" y="1646591"/>
            <a:ext cx="5400000" cy="900001"/>
            <a:chOff x="0" y="0"/>
            <a:chExt cx="5399999" cy="900000"/>
          </a:xfrm>
        </p:grpSpPr>
        <p:sp>
          <p:nvSpPr>
            <p:cNvPr id="1055" name="Rectangle aux angles arrondis"/>
            <p:cNvSpPr/>
            <p:nvPr/>
          </p:nvSpPr>
          <p:spPr>
            <a:xfrm>
              <a:off x="0" y="0"/>
              <a:ext cx="5400000" cy="900001"/>
            </a:xfrm>
            <a:prstGeom prst="roundRect">
              <a:avLst>
                <a:gd name="adj" fmla="val 16667"/>
              </a:avLst>
            </a:prstGeom>
            <a:solidFill>
              <a:srgbClr val="00B0F0"/>
            </a:solidFill>
            <a:ln w="12700" cap="flat">
              <a:noFill/>
              <a:miter lim="400000"/>
            </a:ln>
            <a:effectLst/>
          </p:spPr>
          <p:txBody>
            <a:bodyPr wrap="square" lIns="45719" tIns="45719" rIns="45719" bIns="45719" numCol="1" anchor="ctr">
              <a:noAutofit/>
            </a:bodyPr>
            <a:lstStyle/>
            <a:p>
              <a:pPr algn="ctr">
                <a:defRPr>
                  <a:solidFill>
                    <a:srgbClr val="FFFFFF"/>
                  </a:solidFill>
                </a:defRPr>
              </a:pPr>
            </a:p>
          </p:txBody>
        </p:sp>
        <p:sp>
          <p:nvSpPr>
            <p:cNvPr id="1056" name="Comment simplifier la gestion des contrats en cours"/>
            <p:cNvSpPr txBox="1"/>
            <p:nvPr/>
          </p:nvSpPr>
          <p:spPr>
            <a:xfrm>
              <a:off x="89654" y="162979"/>
              <a:ext cx="5220692" cy="57404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ctr">
              <a:spAutoFit/>
            </a:bodyPr>
            <a:lstStyle>
              <a:lvl1pPr algn="ctr">
                <a:defRPr b="1" sz="1600">
                  <a:solidFill>
                    <a:srgbClr val="FFFFFF"/>
                  </a:solidFill>
                  <a:latin typeface="Marianne"/>
                  <a:ea typeface="Marianne"/>
                  <a:cs typeface="Marianne"/>
                  <a:sym typeface="Marianne"/>
                </a:defRPr>
              </a:lvl1pPr>
            </a:lstStyle>
            <a:p>
              <a:pPr/>
              <a:r>
                <a:t>     Comment simplifier la gestion des contrats en cours</a:t>
              </a:r>
            </a:p>
          </p:txBody>
        </p:sp>
      </p:grpSp>
      <p:sp>
        <p:nvSpPr>
          <p:cNvPr id="1058" name="ZoneTexte 21"/>
          <p:cNvSpPr txBox="1"/>
          <p:nvPr/>
        </p:nvSpPr>
        <p:spPr>
          <a:xfrm>
            <a:off x="3395999" y="2649415"/>
            <a:ext cx="5400002" cy="2869566"/>
          </a:xfrm>
          <a:prstGeom prst="rect">
            <a:avLst/>
          </a:prstGeom>
          <a:ln>
            <a:solidFill>
              <a:srgbClr val="46111C"/>
            </a:solidFill>
          </a:ln>
          <a:extLst>
            <a:ext uri="{C572A759-6A51-4108-AA02-DFA0A04FC94B}">
              <ma14:wrappingTextBoxFlag xmlns:ma14="http://schemas.microsoft.com/office/mac/drawingml/2011/main" val="1"/>
            </a:ext>
          </a:extLst>
        </p:spPr>
        <p:txBody>
          <a:bodyPr lIns="45719" rIns="45719">
            <a:spAutoFit/>
          </a:bodyPr>
          <a:lstStyle/>
          <a:p>
            <a:pPr marL="393700" indent="-787400" algn="just" defTabSz="622300">
              <a:spcBef>
                <a:spcPts val="600"/>
              </a:spcBef>
              <a:defRPr b="1" sz="1200">
                <a:latin typeface="Marianne"/>
                <a:ea typeface="Marianne"/>
                <a:cs typeface="Marianne"/>
                <a:sym typeface="Marianne"/>
              </a:defRPr>
            </a:pPr>
            <a:r>
              <a:t>Constats et enjeux : </a:t>
            </a:r>
          </a:p>
          <a:p>
            <a:pPr indent="-393700" algn="just" defTabSz="622300">
              <a:spcBef>
                <a:spcPts val="600"/>
              </a:spcBef>
              <a:buSzPct val="100000"/>
              <a:buChar char="✓"/>
              <a:defRPr sz="1200">
                <a:latin typeface="Marianne"/>
                <a:ea typeface="Marianne"/>
                <a:cs typeface="Marianne"/>
                <a:sym typeface="Marianne"/>
              </a:defRPr>
            </a:pPr>
            <a:r>
              <a:t>Un dispositif de </a:t>
            </a:r>
            <a:r>
              <a:rPr b="1"/>
              <a:t>« portabilité » des CDI </a:t>
            </a:r>
            <a:r>
              <a:t>qui ne couvre pas encore toutes les situations de changement d’employeur public de l’agent contractuel.</a:t>
            </a:r>
          </a:p>
          <a:p>
            <a:pPr indent="-393700" algn="just" defTabSz="622300">
              <a:spcBef>
                <a:spcPts val="600"/>
              </a:spcBef>
              <a:buSzPct val="100000"/>
              <a:buChar char="✓"/>
              <a:defRPr sz="1200">
                <a:latin typeface="Marianne"/>
                <a:ea typeface="Marianne"/>
                <a:cs typeface="Marianne"/>
                <a:sym typeface="Marianne"/>
              </a:defRPr>
            </a:pPr>
            <a:r>
              <a:t>Une procédure actuelle de </a:t>
            </a:r>
            <a:r>
              <a:rPr b="1"/>
              <a:t>renouvellement des contrats </a:t>
            </a:r>
            <a:r>
              <a:t>contraignante pour les employeurs et de nature à fragiliser la situation de l’agent contractuel dont le renouvellement peut être remis en cause</a:t>
            </a:r>
            <a:r>
              <a:rPr b="1"/>
              <a:t>.</a:t>
            </a:r>
            <a:endParaRPr b="1"/>
          </a:p>
          <a:p>
            <a:pPr indent="-393700" algn="just" defTabSz="622300">
              <a:spcBef>
                <a:spcPts val="600"/>
              </a:spcBef>
              <a:buSzPct val="100000"/>
              <a:buChar char="✓"/>
              <a:defRPr b="1" sz="1200">
                <a:latin typeface="Marianne"/>
                <a:ea typeface="Marianne"/>
                <a:cs typeface="Marianne"/>
                <a:sym typeface="Marianne"/>
              </a:defRPr>
            </a:pPr>
          </a:p>
          <a:p>
            <a:pPr marL="393700" indent="-787400" algn="just" defTabSz="622300">
              <a:spcBef>
                <a:spcPts val="600"/>
              </a:spcBef>
              <a:defRPr b="1" sz="1200">
                <a:solidFill>
                  <a:srgbClr val="00B0F0"/>
                </a:solidFill>
                <a:latin typeface="Marianne"/>
                <a:ea typeface="Marianne"/>
                <a:cs typeface="Marianne"/>
                <a:sym typeface="Marianne"/>
              </a:defRPr>
            </a:pPr>
            <a:r>
              <a:t>Questions :</a:t>
            </a:r>
          </a:p>
          <a:p>
            <a:pPr marL="393700" indent="-787400" algn="just" defTabSz="622300">
              <a:spcBef>
                <a:spcPts val="600"/>
              </a:spcBef>
              <a:defRPr b="1" sz="1200">
                <a:solidFill>
                  <a:srgbClr val="00B0F0"/>
                </a:solidFill>
                <a:latin typeface="Marianne"/>
                <a:ea typeface="Marianne"/>
                <a:cs typeface="Marianne"/>
                <a:sym typeface="Marianne"/>
              </a:defRPr>
            </a:pPr>
            <a:r>
              <a:t>Quelle modification apporter au dispositif de portabilité du CDI pour qu’il soit applicable à l’ensemble des situations ?</a:t>
            </a:r>
          </a:p>
          <a:p>
            <a:pPr marL="393700" indent="-787400" algn="just" defTabSz="622300">
              <a:spcBef>
                <a:spcPts val="600"/>
              </a:spcBef>
              <a:defRPr b="1" sz="1200">
                <a:solidFill>
                  <a:srgbClr val="00B0F0"/>
                </a:solidFill>
                <a:latin typeface="Marianne"/>
                <a:ea typeface="Marianne"/>
                <a:cs typeface="Marianne"/>
                <a:sym typeface="Marianne"/>
              </a:defRPr>
            </a:pPr>
            <a:r>
              <a:t>L’obligation de publication des postes occupés par les agents contractuels dont le contrat arrive à terme avant un renouvellement est-elle toujours pertinente ?</a:t>
            </a:r>
          </a:p>
        </p:txBody>
      </p:sp>
    </p:spTree>
  </p:cSld>
  <p:clrMapOvr>
    <a:masterClrMapping/>
  </p:clrMapOvr>
  <p:transition xmlns:p14="http://schemas.microsoft.com/office/powerpoint/2010/main" spd="med" advClick="1"/>
</p:sld>
</file>

<file path=ppt/slides/slide1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060" name="ZoneTexte 7"/>
          <p:cNvSpPr txBox="1"/>
          <p:nvPr/>
        </p:nvSpPr>
        <p:spPr>
          <a:xfrm>
            <a:off x="6388942" y="2865062"/>
            <a:ext cx="5400002" cy="2361566"/>
          </a:xfrm>
          <a:prstGeom prst="rect">
            <a:avLst/>
          </a:prstGeom>
          <a:ln>
            <a:solidFill>
              <a:srgbClr val="46111C"/>
            </a:solidFill>
          </a:ln>
          <a:extLst>
            <a:ext uri="{C572A759-6A51-4108-AA02-DFA0A04FC94B}">
              <ma14:wrappingTextBoxFlag xmlns:ma14="http://schemas.microsoft.com/office/mac/drawingml/2011/main" val="1"/>
            </a:ext>
          </a:extLst>
        </p:spPr>
        <p:txBody>
          <a:bodyPr lIns="45719" rIns="45719">
            <a:spAutoFit/>
          </a:bodyPr>
          <a:lstStyle/>
          <a:p>
            <a:pPr lvl="1" indent="63500" algn="just" defTabSz="622300">
              <a:spcBef>
                <a:spcPts val="600"/>
              </a:spcBef>
              <a:defRPr b="1" sz="1200">
                <a:latin typeface="Marianne"/>
                <a:ea typeface="Marianne"/>
                <a:cs typeface="Marianne"/>
                <a:sym typeface="Marianne"/>
              </a:defRPr>
            </a:pPr>
            <a:r>
              <a:t>Constats et enjeux : </a:t>
            </a:r>
          </a:p>
          <a:p>
            <a:pPr lvl="1" marL="234950" indent="-171450" algn="just" defTabSz="622300">
              <a:spcBef>
                <a:spcPts val="600"/>
              </a:spcBef>
              <a:buSzPct val="100000"/>
              <a:buChar char="✓"/>
              <a:defRPr b="1" sz="1200">
                <a:latin typeface="Marianne"/>
                <a:ea typeface="Marianne"/>
                <a:cs typeface="Marianne"/>
                <a:sym typeface="Marianne"/>
              </a:defRPr>
            </a:pPr>
            <a:r>
              <a:t>Aucun dispositif de reconnaissance de l’acquisition de compétences au titre d’une formation certifiante, </a:t>
            </a:r>
            <a:r>
              <a:rPr b="0"/>
              <a:t>dans les dispositifs de promotion interne de la fonction publique.</a:t>
            </a:r>
            <a:endParaRPr b="0"/>
          </a:p>
          <a:p>
            <a:pPr lvl="1" indent="63500" algn="just" defTabSz="622300">
              <a:spcBef>
                <a:spcPts val="600"/>
              </a:spcBef>
              <a:defRPr b="1" sz="1200">
                <a:solidFill>
                  <a:srgbClr val="00B0F0"/>
                </a:solidFill>
                <a:latin typeface="Marianne"/>
                <a:ea typeface="Marianne"/>
                <a:cs typeface="Marianne"/>
                <a:sym typeface="Marianne"/>
              </a:defRPr>
            </a:pPr>
          </a:p>
          <a:p>
            <a:pPr lvl="1" indent="63500" algn="just" defTabSz="622300">
              <a:spcBef>
                <a:spcPts val="600"/>
              </a:spcBef>
              <a:defRPr b="1" sz="1200">
                <a:solidFill>
                  <a:srgbClr val="00B0F0"/>
                </a:solidFill>
                <a:latin typeface="Marianne"/>
                <a:ea typeface="Marianne"/>
                <a:cs typeface="Marianne"/>
                <a:sym typeface="Marianne"/>
              </a:defRPr>
            </a:pPr>
            <a:r>
              <a:t>Question : </a:t>
            </a:r>
          </a:p>
          <a:p>
            <a:pPr lvl="1" indent="63500" algn="just" defTabSz="622300">
              <a:spcBef>
                <a:spcPts val="600"/>
              </a:spcBef>
              <a:defRPr b="1" sz="1200">
                <a:solidFill>
                  <a:srgbClr val="00B0F0"/>
                </a:solidFill>
                <a:latin typeface="Marianne"/>
                <a:ea typeface="Marianne"/>
                <a:cs typeface="Marianne"/>
                <a:sym typeface="Marianne"/>
              </a:defRPr>
            </a:pPr>
            <a:r>
              <a:t>Au-delà des voies de promotion existantes (liste d’aptitude et examen professionnel), quels seraient les bénéfices de la mise en œuvre d’une nouvelle voie de promotion pour les fonctionnaires ayant validé une formation certifiante mise en place avec l’accord l’employeur, dans le but de développer les qualifications professionnelles ?</a:t>
            </a:r>
          </a:p>
        </p:txBody>
      </p:sp>
      <p:grpSp>
        <p:nvGrpSpPr>
          <p:cNvPr id="1063" name="Rectangle à coins arrondis 6"/>
          <p:cNvGrpSpPr/>
          <p:nvPr/>
        </p:nvGrpSpPr>
        <p:grpSpPr>
          <a:xfrm>
            <a:off x="6388942" y="1750929"/>
            <a:ext cx="5400001" cy="900001"/>
            <a:chOff x="0" y="0"/>
            <a:chExt cx="5399999" cy="900000"/>
          </a:xfrm>
        </p:grpSpPr>
        <p:sp>
          <p:nvSpPr>
            <p:cNvPr id="1061" name="Rectangle aux angles arrondis"/>
            <p:cNvSpPr/>
            <p:nvPr/>
          </p:nvSpPr>
          <p:spPr>
            <a:xfrm>
              <a:off x="0" y="0"/>
              <a:ext cx="5400000" cy="900001"/>
            </a:xfrm>
            <a:prstGeom prst="roundRect">
              <a:avLst>
                <a:gd name="adj" fmla="val 16667"/>
              </a:avLst>
            </a:prstGeom>
            <a:solidFill>
              <a:srgbClr val="00B0F0"/>
            </a:solidFill>
            <a:ln w="12700" cap="flat">
              <a:noFill/>
              <a:miter lim="400000"/>
            </a:ln>
            <a:effectLst/>
          </p:spPr>
          <p:txBody>
            <a:bodyPr wrap="square" lIns="45719" tIns="45719" rIns="45719" bIns="45719" numCol="1" anchor="ctr">
              <a:noAutofit/>
            </a:bodyPr>
            <a:lstStyle/>
            <a:p>
              <a:pPr algn="ctr">
                <a:defRPr>
                  <a:solidFill>
                    <a:srgbClr val="FFFFFF"/>
                  </a:solidFill>
                </a:defRPr>
              </a:pPr>
            </a:p>
          </p:txBody>
        </p:sp>
        <p:sp>
          <p:nvSpPr>
            <p:cNvPr id="1062" name="Quelle place donner à la formation certifiante dans le promotion interne ?"/>
            <p:cNvSpPr txBox="1"/>
            <p:nvPr/>
          </p:nvSpPr>
          <p:spPr>
            <a:xfrm>
              <a:off x="89654" y="162979"/>
              <a:ext cx="5220692" cy="57404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ctr">
              <a:spAutoFit/>
            </a:bodyPr>
            <a:lstStyle>
              <a:lvl1pPr algn="ctr">
                <a:defRPr b="1" sz="1600">
                  <a:solidFill>
                    <a:srgbClr val="FFFFFF"/>
                  </a:solidFill>
                  <a:latin typeface="Marianne"/>
                  <a:ea typeface="Marianne"/>
                  <a:cs typeface="Marianne"/>
                  <a:sym typeface="Marianne"/>
                </a:defRPr>
              </a:lvl1pPr>
            </a:lstStyle>
            <a:p>
              <a:pPr/>
              <a:r>
                <a:t>Quelle place donner à la formation certifiante dans le promotion interne ?    </a:t>
              </a:r>
            </a:p>
          </p:txBody>
        </p:sp>
      </p:grpSp>
      <p:grpSp>
        <p:nvGrpSpPr>
          <p:cNvPr id="1068" name="Groupe 14"/>
          <p:cNvGrpSpPr/>
          <p:nvPr/>
        </p:nvGrpSpPr>
        <p:grpSpPr>
          <a:xfrm>
            <a:off x="0" y="0"/>
            <a:ext cx="12192001" cy="1555620"/>
            <a:chOff x="0" y="0"/>
            <a:chExt cx="12192000" cy="1555618"/>
          </a:xfrm>
        </p:grpSpPr>
        <p:sp>
          <p:nvSpPr>
            <p:cNvPr id="1064" name="Rectangle 15"/>
            <p:cNvSpPr/>
            <p:nvPr/>
          </p:nvSpPr>
          <p:spPr>
            <a:xfrm>
              <a:off x="0" y="0"/>
              <a:ext cx="12192000" cy="1083734"/>
            </a:xfrm>
            <a:prstGeom prst="rect">
              <a:avLst/>
            </a:prstGeom>
            <a:solidFill>
              <a:srgbClr val="00B0F0"/>
            </a:solidFill>
            <a:ln w="25400" cap="flat">
              <a:solidFill>
                <a:srgbClr val="8DAFD6"/>
              </a:solidFill>
              <a:prstDash val="solid"/>
              <a:round/>
            </a:ln>
            <a:effectLst/>
          </p:spPr>
          <p:txBody>
            <a:bodyPr wrap="square" lIns="45719" tIns="45719" rIns="45719" bIns="45719" numCol="1" anchor="t">
              <a:noAutofit/>
            </a:bodyPr>
            <a:lstStyle/>
            <a:p>
              <a:pPr>
                <a:defRPr>
                  <a:solidFill>
                    <a:srgbClr val="FFFFFF"/>
                  </a:solidFill>
                </a:defRPr>
              </a:pPr>
            </a:p>
          </p:txBody>
        </p:sp>
        <p:grpSp>
          <p:nvGrpSpPr>
            <p:cNvPr id="1067" name="Rectangle 16"/>
            <p:cNvGrpSpPr/>
            <p:nvPr/>
          </p:nvGrpSpPr>
          <p:grpSpPr>
            <a:xfrm>
              <a:off x="0" y="1"/>
              <a:ext cx="12192001" cy="1555619"/>
              <a:chOff x="0" y="0"/>
              <a:chExt cx="12192000" cy="1555617"/>
            </a:xfrm>
          </p:grpSpPr>
          <p:sp>
            <p:nvSpPr>
              <p:cNvPr id="1065" name="Rectangle"/>
              <p:cNvSpPr/>
              <p:nvPr/>
            </p:nvSpPr>
            <p:spPr>
              <a:xfrm>
                <a:off x="0" y="0"/>
                <a:ext cx="12192000" cy="1555619"/>
              </a:xfrm>
              <a:prstGeom prst="rect">
                <a:avLst/>
              </a:prstGeom>
              <a:solidFill>
                <a:srgbClr val="00B0F0"/>
              </a:solidFill>
              <a:ln w="12700" cap="flat">
                <a:noFill/>
                <a:miter lim="400000"/>
              </a:ln>
              <a:effectLst/>
            </p:spPr>
            <p:txBody>
              <a:bodyPr wrap="square" lIns="45719" tIns="45719" rIns="45719" bIns="45719" numCol="1" anchor="ctr">
                <a:noAutofit/>
              </a:bodyPr>
              <a:lstStyle/>
              <a:p>
                <a:pPr algn="ctr" defTabSz="1289050">
                  <a:lnSpc>
                    <a:spcPct val="90000"/>
                  </a:lnSpc>
                  <a:spcBef>
                    <a:spcPts val="700"/>
                  </a:spcBef>
                  <a:defRPr>
                    <a:solidFill>
                      <a:srgbClr val="FFFFFF"/>
                    </a:solidFill>
                  </a:defRPr>
                </a:pPr>
              </a:p>
            </p:txBody>
          </p:sp>
          <p:sp>
            <p:nvSpPr>
              <p:cNvPr id="1066" name="Comment fluidifier les mobilités et mieux gérer les parcours professionnels ?"/>
              <p:cNvSpPr txBox="1"/>
              <p:nvPr/>
            </p:nvSpPr>
            <p:spPr>
              <a:xfrm>
                <a:off x="786552" y="281874"/>
                <a:ext cx="11405448" cy="99187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73660" tIns="73660" rIns="73660" bIns="73660" numCol="1" anchor="ctr">
                <a:spAutoFit/>
              </a:bodyPr>
              <a:lstStyle>
                <a:lvl1pPr algn="ctr" defTabSz="1289050">
                  <a:lnSpc>
                    <a:spcPct val="90000"/>
                  </a:lnSpc>
                  <a:spcBef>
                    <a:spcPts val="1200"/>
                  </a:spcBef>
                  <a:defRPr b="1" sz="2900">
                    <a:solidFill>
                      <a:srgbClr val="FFFFFF"/>
                    </a:solidFill>
                    <a:latin typeface="Marianne"/>
                    <a:ea typeface="Marianne"/>
                    <a:cs typeface="Marianne"/>
                    <a:sym typeface="Marianne"/>
                  </a:defRPr>
                </a:lvl1pPr>
              </a:lstStyle>
              <a:p>
                <a:pPr/>
                <a:r>
                  <a:t>Comment fluidifier les mobilités et mieux gérer les parcours professionnels ?</a:t>
                </a:r>
              </a:p>
            </p:txBody>
          </p:sp>
        </p:grpSp>
      </p:grpSp>
      <p:grpSp>
        <p:nvGrpSpPr>
          <p:cNvPr id="1071" name="Rectangle à coins arrondis 6"/>
          <p:cNvGrpSpPr/>
          <p:nvPr/>
        </p:nvGrpSpPr>
        <p:grpSpPr>
          <a:xfrm>
            <a:off x="403057" y="1750929"/>
            <a:ext cx="5400000" cy="900001"/>
            <a:chOff x="0" y="0"/>
            <a:chExt cx="5399999" cy="900000"/>
          </a:xfrm>
        </p:grpSpPr>
        <p:sp>
          <p:nvSpPr>
            <p:cNvPr id="1069" name="Rectangle aux angles arrondis"/>
            <p:cNvSpPr/>
            <p:nvPr/>
          </p:nvSpPr>
          <p:spPr>
            <a:xfrm>
              <a:off x="0" y="0"/>
              <a:ext cx="5400000" cy="900001"/>
            </a:xfrm>
            <a:prstGeom prst="roundRect">
              <a:avLst>
                <a:gd name="adj" fmla="val 16667"/>
              </a:avLst>
            </a:prstGeom>
            <a:solidFill>
              <a:srgbClr val="00B0F0"/>
            </a:solidFill>
            <a:ln w="12700" cap="flat">
              <a:noFill/>
              <a:miter lim="400000"/>
            </a:ln>
            <a:effectLst/>
          </p:spPr>
          <p:txBody>
            <a:bodyPr wrap="square" lIns="45719" tIns="45719" rIns="45719" bIns="45719" numCol="1" anchor="ctr">
              <a:noAutofit/>
            </a:bodyPr>
            <a:lstStyle/>
            <a:p>
              <a:pPr algn="ctr">
                <a:defRPr>
                  <a:solidFill>
                    <a:srgbClr val="FFFFFF"/>
                  </a:solidFill>
                </a:defRPr>
              </a:pPr>
            </a:p>
          </p:txBody>
        </p:sp>
        <p:sp>
          <p:nvSpPr>
            <p:cNvPr id="1070" name="Comment démultiplier les possibilités…"/>
            <p:cNvSpPr txBox="1"/>
            <p:nvPr/>
          </p:nvSpPr>
          <p:spPr>
            <a:xfrm>
              <a:off x="89654" y="162979"/>
              <a:ext cx="5220692" cy="57404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ctr">
              <a:spAutoFit/>
            </a:bodyPr>
            <a:lstStyle/>
            <a:p>
              <a:pPr algn="ctr">
                <a:defRPr b="1" sz="1600">
                  <a:solidFill>
                    <a:srgbClr val="FFFFFF"/>
                  </a:solidFill>
                  <a:latin typeface="Marianne"/>
                  <a:ea typeface="Marianne"/>
                  <a:cs typeface="Marianne"/>
                  <a:sym typeface="Marianne"/>
                </a:defRPr>
              </a:pPr>
              <a:r>
                <a:t>Comment démultiplier les possibilités </a:t>
              </a:r>
            </a:p>
            <a:p>
              <a:pPr algn="ctr">
                <a:defRPr b="1" sz="1600">
                  <a:solidFill>
                    <a:srgbClr val="FFFFFF"/>
                  </a:solidFill>
                  <a:latin typeface="Marianne"/>
                  <a:ea typeface="Marianne"/>
                  <a:cs typeface="Marianne"/>
                  <a:sym typeface="Marianne"/>
                </a:defRPr>
              </a:pPr>
              <a:r>
                <a:t>de promotion interne ?</a:t>
              </a:r>
            </a:p>
          </p:txBody>
        </p:sp>
      </p:grpSp>
      <p:sp>
        <p:nvSpPr>
          <p:cNvPr id="1072" name="ZoneTexte 21"/>
          <p:cNvSpPr txBox="1"/>
          <p:nvPr/>
        </p:nvSpPr>
        <p:spPr>
          <a:xfrm>
            <a:off x="403056" y="2865062"/>
            <a:ext cx="5400002" cy="2259966"/>
          </a:xfrm>
          <a:prstGeom prst="rect">
            <a:avLst/>
          </a:prstGeom>
          <a:ln>
            <a:solidFill>
              <a:srgbClr val="46111C"/>
            </a:solidFill>
          </a:ln>
          <a:extLst>
            <a:ext uri="{C572A759-6A51-4108-AA02-DFA0A04FC94B}">
              <ma14:wrappingTextBoxFlag xmlns:ma14="http://schemas.microsoft.com/office/mac/drawingml/2011/main" val="1"/>
            </a:ext>
          </a:extLst>
        </p:spPr>
        <p:txBody>
          <a:bodyPr lIns="45719" rIns="45719">
            <a:spAutoFit/>
          </a:bodyPr>
          <a:lstStyle/>
          <a:p>
            <a:pPr marL="393700" indent="-787400" algn="just" defTabSz="622300">
              <a:spcBef>
                <a:spcPts val="600"/>
              </a:spcBef>
              <a:defRPr b="1" sz="1200">
                <a:latin typeface="Marianne"/>
                <a:ea typeface="Marianne"/>
                <a:cs typeface="Marianne"/>
                <a:sym typeface="Marianne"/>
              </a:defRPr>
            </a:pPr>
            <a:r>
              <a:t>Constats et enjeux : </a:t>
            </a:r>
          </a:p>
          <a:p>
            <a:pPr indent="-393700" algn="just" defTabSz="622300">
              <a:spcBef>
                <a:spcPts val="600"/>
              </a:spcBef>
              <a:buSzPct val="100000"/>
              <a:buChar char="✓"/>
              <a:defRPr b="1" sz="1200">
                <a:latin typeface="Marianne"/>
                <a:ea typeface="Marianne"/>
                <a:cs typeface="Marianne"/>
                <a:sym typeface="Marianne"/>
              </a:defRPr>
            </a:pPr>
            <a:r>
              <a:t>Obligation législative </a:t>
            </a:r>
            <a:r>
              <a:rPr b="0"/>
              <a:t>de contingenter les promotions internes en fonction du nombre de recrutements par concours.</a:t>
            </a:r>
          </a:p>
          <a:p>
            <a:pPr indent="-393700" algn="just" defTabSz="622300">
              <a:spcBef>
                <a:spcPts val="600"/>
              </a:spcBef>
              <a:buSzPct val="100000"/>
              <a:buChar char="✓"/>
              <a:defRPr sz="1200">
                <a:latin typeface="Marianne"/>
                <a:ea typeface="Marianne"/>
                <a:cs typeface="Marianne"/>
                <a:sym typeface="Marianne"/>
              </a:defRPr>
            </a:pPr>
            <a:r>
              <a:t>Obligation qui n’est pas toujours adaptée aux situations réelles de recrutement et qui constitue un </a:t>
            </a:r>
            <a:r>
              <a:rPr b="1"/>
              <a:t>frein important à la promotion interne</a:t>
            </a:r>
            <a:r>
              <a:t>.</a:t>
            </a:r>
          </a:p>
          <a:p>
            <a:pPr marL="393700" indent="-787400" algn="just" defTabSz="622300">
              <a:spcBef>
                <a:spcPts val="600"/>
              </a:spcBef>
              <a:defRPr b="1" sz="1200">
                <a:latin typeface="Marianne"/>
                <a:ea typeface="Marianne"/>
                <a:cs typeface="Marianne"/>
                <a:sym typeface="Marianne"/>
              </a:defRPr>
            </a:pPr>
          </a:p>
          <a:p>
            <a:pPr marL="393700" indent="-787400" algn="just" defTabSz="622300">
              <a:spcBef>
                <a:spcPts val="600"/>
              </a:spcBef>
              <a:defRPr b="1" sz="1200">
                <a:solidFill>
                  <a:srgbClr val="00B0F0"/>
                </a:solidFill>
                <a:latin typeface="Marianne"/>
                <a:ea typeface="Marianne"/>
                <a:cs typeface="Marianne"/>
                <a:sym typeface="Marianne"/>
              </a:defRPr>
            </a:pPr>
            <a:r>
              <a:t>Question : </a:t>
            </a:r>
          </a:p>
          <a:p>
            <a:pPr marL="393700" indent="-787400" algn="just" defTabSz="622300">
              <a:spcBef>
                <a:spcPts val="600"/>
              </a:spcBef>
              <a:defRPr b="1" sz="1200">
                <a:solidFill>
                  <a:srgbClr val="00B0F0"/>
                </a:solidFill>
                <a:latin typeface="Marianne"/>
                <a:ea typeface="Marianne"/>
                <a:cs typeface="Marianne"/>
                <a:sym typeface="Marianne"/>
              </a:defRPr>
            </a:pPr>
            <a:r>
              <a:t>Quelles possibilités pour donner aux employeurs des marges de management accrues en matière de parcours de carrière vers un corps ou cadre d’emplois de niveau supérieur ? </a:t>
            </a:r>
          </a:p>
        </p:txBody>
      </p:sp>
    </p:spTree>
  </p:cSld>
  <p:clrMapOvr>
    <a:masterClrMapping/>
  </p:clrMapOvr>
  <p:transition xmlns:p14="http://schemas.microsoft.com/office/powerpoint/2010/main" spd="med" advClick="1"/>
</p:sld>
</file>

<file path=ppt/slides/slide1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074" name="ZoneTexte 7"/>
          <p:cNvSpPr txBox="1"/>
          <p:nvPr/>
        </p:nvSpPr>
        <p:spPr>
          <a:xfrm>
            <a:off x="3395999" y="2832195"/>
            <a:ext cx="5400002" cy="2869566"/>
          </a:xfrm>
          <a:prstGeom prst="rect">
            <a:avLst/>
          </a:prstGeom>
          <a:ln>
            <a:solidFill>
              <a:srgbClr val="46111C"/>
            </a:solidFill>
          </a:ln>
          <a:extLst>
            <a:ext uri="{C572A759-6A51-4108-AA02-DFA0A04FC94B}">
              <ma14:wrappingTextBoxFlag xmlns:ma14="http://schemas.microsoft.com/office/mac/drawingml/2011/main" val="1"/>
            </a:ext>
          </a:extLst>
        </p:spPr>
        <p:txBody>
          <a:bodyPr lIns="45719" rIns="45719">
            <a:spAutoFit/>
          </a:bodyPr>
          <a:lstStyle/>
          <a:p>
            <a:pPr lvl="1" indent="63500" algn="just" defTabSz="622300">
              <a:spcBef>
                <a:spcPts val="600"/>
              </a:spcBef>
              <a:defRPr b="1" sz="1200">
                <a:latin typeface="Marianne"/>
                <a:ea typeface="Marianne"/>
                <a:cs typeface="Marianne"/>
                <a:sym typeface="Marianne"/>
              </a:defRPr>
            </a:pPr>
            <a:r>
              <a:t>Constats et enjeux : </a:t>
            </a:r>
          </a:p>
          <a:p>
            <a:pPr lvl="1" marL="234950" indent="-171450" algn="just" defTabSz="622300">
              <a:spcBef>
                <a:spcPts val="600"/>
              </a:spcBef>
              <a:buSzPct val="100000"/>
              <a:buChar char="✓"/>
              <a:defRPr sz="1200">
                <a:latin typeface="Marianne"/>
                <a:ea typeface="Marianne"/>
                <a:cs typeface="Marianne"/>
                <a:sym typeface="Marianne"/>
              </a:defRPr>
            </a:pPr>
            <a:r>
              <a:t>Le </a:t>
            </a:r>
            <a:r>
              <a:rPr b="1"/>
              <a:t>licenciement pour insuffisance professionnelle </a:t>
            </a:r>
            <a:r>
              <a:t>est aujourd’hui </a:t>
            </a:r>
            <a:r>
              <a:rPr b="1"/>
              <a:t>la seule réponse aux situations avérées d’insuffisance professionnelle</a:t>
            </a:r>
            <a:r>
              <a:t>. </a:t>
            </a:r>
          </a:p>
          <a:p>
            <a:pPr lvl="1" marL="234950" indent="-171450" algn="just" defTabSz="622300">
              <a:spcBef>
                <a:spcPts val="600"/>
              </a:spcBef>
              <a:buSzPct val="100000"/>
              <a:buChar char="✓"/>
              <a:defRPr b="1" sz="1200">
                <a:latin typeface="Marianne"/>
                <a:ea typeface="Marianne"/>
                <a:cs typeface="Marianne"/>
                <a:sym typeface="Marianne"/>
              </a:defRPr>
            </a:pPr>
            <a:r>
              <a:t>Pas de dispositif permettant une gradation de la réponse : les difficultés s’aggravent sans pouvoir être prises en charge dès les premières manifestations</a:t>
            </a:r>
            <a:r>
              <a:rPr b="0"/>
              <a:t>.</a:t>
            </a:r>
            <a:endParaRPr b="0"/>
          </a:p>
          <a:p>
            <a:pPr lvl="1" indent="63500" algn="just" defTabSz="622300">
              <a:spcBef>
                <a:spcPts val="600"/>
              </a:spcBef>
              <a:defRPr sz="1200">
                <a:latin typeface="Marianne"/>
                <a:ea typeface="Marianne"/>
                <a:cs typeface="Marianne"/>
                <a:sym typeface="Marianne"/>
              </a:defRPr>
            </a:pPr>
            <a:r>
              <a:t> </a:t>
            </a:r>
          </a:p>
          <a:p>
            <a:pPr lvl="1" indent="63500" algn="just" defTabSz="622300">
              <a:spcBef>
                <a:spcPts val="600"/>
              </a:spcBef>
              <a:defRPr b="1" sz="1200">
                <a:solidFill>
                  <a:srgbClr val="00B0F0"/>
                </a:solidFill>
                <a:latin typeface="Marianne"/>
                <a:ea typeface="Marianne"/>
                <a:cs typeface="Marianne"/>
                <a:sym typeface="Marianne"/>
              </a:defRPr>
            </a:pPr>
            <a:r>
              <a:t>Question : </a:t>
            </a:r>
          </a:p>
          <a:p>
            <a:pPr lvl="1" indent="63500" algn="just" defTabSz="622300">
              <a:spcBef>
                <a:spcPts val="600"/>
              </a:spcBef>
              <a:defRPr b="1" sz="1200">
                <a:solidFill>
                  <a:srgbClr val="00B0F0"/>
                </a:solidFill>
                <a:latin typeface="Marianne"/>
                <a:ea typeface="Marianne"/>
                <a:cs typeface="Marianne"/>
                <a:sym typeface="Marianne"/>
              </a:defRPr>
            </a:pPr>
            <a:r>
              <a:t>Les employeurs et managers sont-ils suffisamment outillés pour prendre en compte l’insuffisance professionnelle dans le déroulé de la carrière, directement appréciée sur le fondement de l’évaluation professionnelle ?</a:t>
            </a:r>
          </a:p>
          <a:p>
            <a:pPr lvl="1" indent="63500" algn="just" defTabSz="622300">
              <a:spcBef>
                <a:spcPts val="600"/>
              </a:spcBef>
              <a:defRPr b="1" sz="1200">
                <a:solidFill>
                  <a:srgbClr val="00B0F0"/>
                </a:solidFill>
                <a:latin typeface="Marianne"/>
                <a:ea typeface="Marianne"/>
                <a:cs typeface="Marianne"/>
                <a:sym typeface="Marianne"/>
              </a:defRPr>
            </a:pPr>
            <a:r>
              <a:t>Quelle possibilité d’une réponse graduée ?</a:t>
            </a:r>
          </a:p>
        </p:txBody>
      </p:sp>
      <p:grpSp>
        <p:nvGrpSpPr>
          <p:cNvPr id="1077" name="Rectangle à coins arrondis 6"/>
          <p:cNvGrpSpPr/>
          <p:nvPr/>
        </p:nvGrpSpPr>
        <p:grpSpPr>
          <a:xfrm>
            <a:off x="3396000" y="1745071"/>
            <a:ext cx="5400000" cy="900001"/>
            <a:chOff x="0" y="0"/>
            <a:chExt cx="5399999" cy="900000"/>
          </a:xfrm>
        </p:grpSpPr>
        <p:sp>
          <p:nvSpPr>
            <p:cNvPr id="1075" name="Rectangle aux angles arrondis"/>
            <p:cNvSpPr/>
            <p:nvPr/>
          </p:nvSpPr>
          <p:spPr>
            <a:xfrm>
              <a:off x="0" y="0"/>
              <a:ext cx="5400000" cy="900001"/>
            </a:xfrm>
            <a:prstGeom prst="roundRect">
              <a:avLst>
                <a:gd name="adj" fmla="val 16667"/>
              </a:avLst>
            </a:prstGeom>
            <a:solidFill>
              <a:srgbClr val="00B0F0"/>
            </a:solidFill>
            <a:ln w="12700" cap="flat">
              <a:noFill/>
              <a:miter lim="400000"/>
            </a:ln>
            <a:effectLst/>
          </p:spPr>
          <p:txBody>
            <a:bodyPr wrap="square" lIns="45719" tIns="45719" rIns="45719" bIns="45719" numCol="1" anchor="ctr">
              <a:noAutofit/>
            </a:bodyPr>
            <a:lstStyle/>
            <a:p>
              <a:pPr algn="ctr">
                <a:defRPr>
                  <a:solidFill>
                    <a:srgbClr val="FFFFFF"/>
                  </a:solidFill>
                </a:defRPr>
              </a:pPr>
            </a:p>
          </p:txBody>
        </p:sp>
        <p:sp>
          <p:nvSpPr>
            <p:cNvPr id="1076" name="Comment répondre de manière plus juste et efficace aux situations d’insuffisance professionnelle?"/>
            <p:cNvSpPr txBox="1"/>
            <p:nvPr/>
          </p:nvSpPr>
          <p:spPr>
            <a:xfrm>
              <a:off x="89654" y="162979"/>
              <a:ext cx="5220692" cy="57404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ctr">
              <a:spAutoFit/>
            </a:bodyPr>
            <a:lstStyle>
              <a:lvl1pPr algn="ctr">
                <a:defRPr b="1" sz="1600">
                  <a:solidFill>
                    <a:srgbClr val="FFFFFF"/>
                  </a:solidFill>
                  <a:latin typeface="Marianne"/>
                  <a:ea typeface="Marianne"/>
                  <a:cs typeface="Marianne"/>
                  <a:sym typeface="Marianne"/>
                </a:defRPr>
              </a:lvl1pPr>
            </a:lstStyle>
            <a:p>
              <a:pPr/>
              <a:r>
                <a:t>Comment répondre de manière plus juste et efficace aux situations d’insuffisance professionnelle?</a:t>
              </a:r>
            </a:p>
          </p:txBody>
        </p:sp>
      </p:grpSp>
      <p:grpSp>
        <p:nvGrpSpPr>
          <p:cNvPr id="1080" name="Rectangle 16"/>
          <p:cNvGrpSpPr/>
          <p:nvPr/>
        </p:nvGrpSpPr>
        <p:grpSpPr>
          <a:xfrm>
            <a:off x="0" y="2330"/>
            <a:ext cx="12192001" cy="1555619"/>
            <a:chOff x="0" y="0"/>
            <a:chExt cx="12192000" cy="1555617"/>
          </a:xfrm>
        </p:grpSpPr>
        <p:sp>
          <p:nvSpPr>
            <p:cNvPr id="1078" name="Rectangle"/>
            <p:cNvSpPr/>
            <p:nvPr/>
          </p:nvSpPr>
          <p:spPr>
            <a:xfrm>
              <a:off x="0" y="-1"/>
              <a:ext cx="12192000" cy="1555619"/>
            </a:xfrm>
            <a:prstGeom prst="rect">
              <a:avLst/>
            </a:prstGeom>
            <a:solidFill>
              <a:srgbClr val="00B0F0"/>
            </a:solidFill>
            <a:ln w="12700" cap="flat">
              <a:noFill/>
              <a:miter lim="400000"/>
            </a:ln>
            <a:effectLst/>
          </p:spPr>
          <p:txBody>
            <a:bodyPr wrap="square" lIns="45719" tIns="45719" rIns="45719" bIns="45719" numCol="1" anchor="ctr">
              <a:noAutofit/>
            </a:bodyPr>
            <a:lstStyle/>
            <a:p>
              <a:pPr algn="ctr" defTabSz="1289050">
                <a:lnSpc>
                  <a:spcPct val="90000"/>
                </a:lnSpc>
                <a:spcBef>
                  <a:spcPts val="700"/>
                </a:spcBef>
                <a:defRPr>
                  <a:solidFill>
                    <a:srgbClr val="FFFFFF"/>
                  </a:solidFill>
                </a:defRPr>
              </a:pPr>
            </a:p>
          </p:txBody>
        </p:sp>
        <p:sp>
          <p:nvSpPr>
            <p:cNvPr id="1079" name="Comment fluidifier les mobilités et mieux gérer les parcours professionnels et les départs ?"/>
            <p:cNvSpPr txBox="1"/>
            <p:nvPr/>
          </p:nvSpPr>
          <p:spPr>
            <a:xfrm>
              <a:off x="786552" y="281873"/>
              <a:ext cx="11405448" cy="99187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73660" tIns="73660" rIns="73660" bIns="73660" numCol="1" anchor="ctr">
              <a:spAutoFit/>
            </a:bodyPr>
            <a:lstStyle>
              <a:lvl1pPr algn="ctr" defTabSz="1289050">
                <a:lnSpc>
                  <a:spcPct val="90000"/>
                </a:lnSpc>
                <a:spcBef>
                  <a:spcPts val="1200"/>
                </a:spcBef>
                <a:defRPr b="1" sz="2900">
                  <a:solidFill>
                    <a:srgbClr val="FFFFFF"/>
                  </a:solidFill>
                  <a:latin typeface="Marianne"/>
                  <a:ea typeface="Marianne"/>
                  <a:cs typeface="Marianne"/>
                  <a:sym typeface="Marianne"/>
                </a:defRPr>
              </a:lvl1pPr>
            </a:lstStyle>
            <a:p>
              <a:pPr/>
              <a:r>
                <a:t>Comment fluidifier les mobilités et mieux gérer les parcours professionnels et les départs ?</a:t>
              </a:r>
            </a:p>
          </p:txBody>
        </p:sp>
      </p:grpSp>
    </p:spTree>
  </p:cSld>
  <p:clrMapOvr>
    <a:masterClrMapping/>
  </p:clrMapOvr>
  <p:transition xmlns:p14="http://schemas.microsoft.com/office/powerpoint/2010/main" spd="med" advClick="1"/>
</p:sld>
</file>

<file path=ppt/slides/slide1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082" name="ZoneTexte 7"/>
          <p:cNvSpPr txBox="1"/>
          <p:nvPr/>
        </p:nvSpPr>
        <p:spPr>
          <a:xfrm>
            <a:off x="3395999" y="2790823"/>
            <a:ext cx="5400002" cy="3123566"/>
          </a:xfrm>
          <a:prstGeom prst="rect">
            <a:avLst/>
          </a:prstGeom>
          <a:ln>
            <a:solidFill>
              <a:srgbClr val="46111C"/>
            </a:solidFill>
          </a:ln>
          <a:extLst>
            <a:ext uri="{C572A759-6A51-4108-AA02-DFA0A04FC94B}">
              <ma14:wrappingTextBoxFlag xmlns:ma14="http://schemas.microsoft.com/office/mac/drawingml/2011/main" val="1"/>
            </a:ext>
          </a:extLst>
        </p:spPr>
        <p:txBody>
          <a:bodyPr lIns="45719" rIns="45719">
            <a:spAutoFit/>
          </a:bodyPr>
          <a:lstStyle/>
          <a:p>
            <a:pPr lvl="1" indent="63500" algn="just" defTabSz="622300">
              <a:spcBef>
                <a:spcPts val="600"/>
              </a:spcBef>
              <a:defRPr b="1" sz="1200">
                <a:latin typeface="Marianne"/>
                <a:ea typeface="Marianne"/>
                <a:cs typeface="Marianne"/>
                <a:sym typeface="Marianne"/>
              </a:defRPr>
            </a:pPr>
            <a:r>
              <a:t>Constats et enjeux : </a:t>
            </a:r>
          </a:p>
          <a:p>
            <a:pPr lvl="1" marL="234950" indent="-171450" algn="just" defTabSz="622300">
              <a:spcBef>
                <a:spcPts val="600"/>
              </a:spcBef>
              <a:buSzPct val="100000"/>
              <a:buChar char="✓"/>
              <a:defRPr sz="1200">
                <a:latin typeface="Marianne"/>
                <a:ea typeface="Marianne"/>
                <a:cs typeface="Marianne"/>
                <a:sym typeface="Marianne"/>
              </a:defRPr>
            </a:pPr>
            <a:r>
              <a:t>Création par la loi de transformation de la fonction publique, </a:t>
            </a:r>
            <a:r>
              <a:rPr b="1"/>
              <a:t>à titre expérimental pour les années 2020 à 2025, pour les fonctionnaires appartenant aux trois versants de la fonction publique, d’un dispositif de rupture conventionnelle.</a:t>
            </a:r>
            <a:endParaRPr b="1"/>
          </a:p>
          <a:p>
            <a:pPr lvl="1" marL="234950" indent="-171450" algn="just" defTabSz="622300">
              <a:spcBef>
                <a:spcPts val="600"/>
              </a:spcBef>
              <a:buSzPct val="100000"/>
              <a:buChar char="✓"/>
              <a:defRPr sz="1200">
                <a:latin typeface="Marianne"/>
                <a:ea typeface="Marianne"/>
                <a:cs typeface="Marianne"/>
                <a:sym typeface="Marianne"/>
              </a:defRPr>
            </a:pPr>
            <a:r>
              <a:t>Pour la Fonction publique de l’Etat, entre 2020 et 2022, 5 300 agents ont bénéficié de ce dispositif qui a permis des reconversions professionnelles hors de l’administration.</a:t>
            </a:r>
          </a:p>
          <a:p>
            <a:pPr lvl="1" marL="234950" indent="-171450" algn="just" defTabSz="622300">
              <a:spcBef>
                <a:spcPts val="600"/>
              </a:spcBef>
              <a:buSzPct val="100000"/>
              <a:buChar char="✓"/>
              <a:defRPr sz="1200">
                <a:latin typeface="Marianne"/>
                <a:ea typeface="Marianne"/>
                <a:cs typeface="Marianne"/>
                <a:sym typeface="Marianne"/>
              </a:defRPr>
            </a:pPr>
            <a:r>
              <a:t>Pour la FPH en 2021 : 2 808 ruptures conventionnelles ont été conclues.</a:t>
            </a:r>
          </a:p>
          <a:p>
            <a:pPr lvl="1" indent="63500" algn="just" defTabSz="622300">
              <a:spcBef>
                <a:spcPts val="600"/>
              </a:spcBef>
              <a:defRPr b="1" sz="1200">
                <a:solidFill>
                  <a:srgbClr val="00B0F0"/>
                </a:solidFill>
                <a:latin typeface="Marianne"/>
                <a:ea typeface="Marianne"/>
                <a:cs typeface="Marianne"/>
                <a:sym typeface="Marianne"/>
              </a:defRPr>
            </a:pPr>
          </a:p>
          <a:p>
            <a:pPr lvl="1" indent="63500" algn="just" defTabSz="622300">
              <a:spcBef>
                <a:spcPts val="600"/>
              </a:spcBef>
              <a:defRPr b="1" sz="1200">
                <a:solidFill>
                  <a:srgbClr val="00B0F0"/>
                </a:solidFill>
                <a:latin typeface="Marianne"/>
                <a:ea typeface="Marianne"/>
                <a:cs typeface="Marianne"/>
                <a:sym typeface="Marianne"/>
              </a:defRPr>
            </a:pPr>
            <a:r>
              <a:t>Question  : </a:t>
            </a:r>
          </a:p>
          <a:p>
            <a:pPr lvl="1" indent="63500" algn="just" defTabSz="622300">
              <a:spcBef>
                <a:spcPts val="600"/>
              </a:spcBef>
              <a:defRPr b="1" sz="1200">
                <a:solidFill>
                  <a:srgbClr val="00B0F0"/>
                </a:solidFill>
                <a:latin typeface="Marianne"/>
                <a:ea typeface="Marianne"/>
                <a:cs typeface="Marianne"/>
                <a:sym typeface="Marianne"/>
              </a:defRPr>
            </a:pPr>
            <a:r>
              <a:t>Faut-il pérenniser le dispositif instauré en 2020 à titre expérimental ? </a:t>
            </a:r>
          </a:p>
          <a:p>
            <a:pPr lvl="1" indent="63500" algn="just" defTabSz="622300">
              <a:spcBef>
                <a:spcPts val="600"/>
              </a:spcBef>
              <a:defRPr b="1" sz="1200">
                <a:solidFill>
                  <a:srgbClr val="00B0F0"/>
                </a:solidFill>
                <a:latin typeface="Marianne"/>
                <a:ea typeface="Marianne"/>
                <a:cs typeface="Marianne"/>
                <a:sym typeface="Marianne"/>
              </a:defRPr>
            </a:pPr>
            <a:r>
              <a:t>Les règles actuelles relatives au réemploi dans la fonction publique à la suite d’une rupture conventionnelle doivent-elles être revues ?</a:t>
            </a:r>
          </a:p>
        </p:txBody>
      </p:sp>
      <p:grpSp>
        <p:nvGrpSpPr>
          <p:cNvPr id="1085" name="Rectangle à coins arrondis 6"/>
          <p:cNvGrpSpPr/>
          <p:nvPr/>
        </p:nvGrpSpPr>
        <p:grpSpPr>
          <a:xfrm>
            <a:off x="3396000" y="1723220"/>
            <a:ext cx="5400000" cy="900001"/>
            <a:chOff x="0" y="0"/>
            <a:chExt cx="5399999" cy="900000"/>
          </a:xfrm>
        </p:grpSpPr>
        <p:sp>
          <p:nvSpPr>
            <p:cNvPr id="1083" name="Rectangle aux angles arrondis"/>
            <p:cNvSpPr/>
            <p:nvPr/>
          </p:nvSpPr>
          <p:spPr>
            <a:xfrm>
              <a:off x="0" y="0"/>
              <a:ext cx="5400000" cy="900001"/>
            </a:xfrm>
            <a:prstGeom prst="roundRect">
              <a:avLst>
                <a:gd name="adj" fmla="val 16667"/>
              </a:avLst>
            </a:prstGeom>
            <a:solidFill>
              <a:srgbClr val="00B0F0"/>
            </a:solidFill>
            <a:ln w="12700" cap="flat">
              <a:noFill/>
              <a:miter lim="400000"/>
            </a:ln>
            <a:effectLst/>
          </p:spPr>
          <p:txBody>
            <a:bodyPr wrap="square" lIns="45719" tIns="45719" rIns="45719" bIns="45719" numCol="1" anchor="ctr">
              <a:noAutofit/>
            </a:bodyPr>
            <a:lstStyle/>
            <a:p>
              <a:pPr algn="ctr">
                <a:defRPr b="1" sz="1600">
                  <a:solidFill>
                    <a:srgbClr val="FFFFFF"/>
                  </a:solidFill>
                  <a:latin typeface="Marianne"/>
                  <a:ea typeface="Marianne"/>
                  <a:cs typeface="Marianne"/>
                  <a:sym typeface="Marianne"/>
                </a:defRPr>
              </a:pPr>
            </a:p>
          </p:txBody>
        </p:sp>
        <p:sp>
          <p:nvSpPr>
            <p:cNvPr id="1084" name="Comment consolider les leviers permettant les départs conventionnels ?"/>
            <p:cNvSpPr txBox="1"/>
            <p:nvPr/>
          </p:nvSpPr>
          <p:spPr>
            <a:xfrm>
              <a:off x="89654" y="162979"/>
              <a:ext cx="5220692" cy="57404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ctr">
              <a:spAutoFit/>
            </a:bodyPr>
            <a:lstStyle>
              <a:lvl1pPr algn="ctr">
                <a:defRPr b="1" sz="1600">
                  <a:solidFill>
                    <a:srgbClr val="FFFFFF"/>
                  </a:solidFill>
                  <a:latin typeface="Marianne"/>
                  <a:ea typeface="Marianne"/>
                  <a:cs typeface="Marianne"/>
                  <a:sym typeface="Marianne"/>
                </a:defRPr>
              </a:lvl1pPr>
            </a:lstStyle>
            <a:p>
              <a:pPr/>
              <a:r>
                <a:t>Comment consolider les leviers permettant les départs conventionnels ?</a:t>
              </a:r>
            </a:p>
          </p:txBody>
        </p:sp>
      </p:grpSp>
      <p:grpSp>
        <p:nvGrpSpPr>
          <p:cNvPr id="1090" name="Groupe 14"/>
          <p:cNvGrpSpPr/>
          <p:nvPr/>
        </p:nvGrpSpPr>
        <p:grpSpPr>
          <a:xfrm>
            <a:off x="0" y="0"/>
            <a:ext cx="12192001" cy="1555620"/>
            <a:chOff x="0" y="0"/>
            <a:chExt cx="12192000" cy="1555618"/>
          </a:xfrm>
        </p:grpSpPr>
        <p:sp>
          <p:nvSpPr>
            <p:cNvPr id="1086" name="Rectangle 15"/>
            <p:cNvSpPr/>
            <p:nvPr/>
          </p:nvSpPr>
          <p:spPr>
            <a:xfrm>
              <a:off x="0" y="0"/>
              <a:ext cx="12192000" cy="1083734"/>
            </a:xfrm>
            <a:prstGeom prst="rect">
              <a:avLst/>
            </a:prstGeom>
            <a:solidFill>
              <a:srgbClr val="174C82"/>
            </a:solidFill>
            <a:ln w="25400" cap="flat">
              <a:solidFill>
                <a:srgbClr val="8DAFD6"/>
              </a:solidFill>
              <a:prstDash val="solid"/>
              <a:round/>
            </a:ln>
            <a:effectLst/>
          </p:spPr>
          <p:txBody>
            <a:bodyPr wrap="square" lIns="45719" tIns="45719" rIns="45719" bIns="45719" numCol="1" anchor="t">
              <a:noAutofit/>
            </a:bodyPr>
            <a:lstStyle/>
            <a:p>
              <a:pPr>
                <a:defRPr>
                  <a:solidFill>
                    <a:srgbClr val="FFFFFF"/>
                  </a:solidFill>
                </a:defRPr>
              </a:pPr>
            </a:p>
          </p:txBody>
        </p:sp>
        <p:grpSp>
          <p:nvGrpSpPr>
            <p:cNvPr id="1089" name="Rectangle 16"/>
            <p:cNvGrpSpPr/>
            <p:nvPr/>
          </p:nvGrpSpPr>
          <p:grpSpPr>
            <a:xfrm>
              <a:off x="0" y="1"/>
              <a:ext cx="12192001" cy="1555619"/>
              <a:chOff x="0" y="0"/>
              <a:chExt cx="12192000" cy="1555617"/>
            </a:xfrm>
          </p:grpSpPr>
          <p:sp>
            <p:nvSpPr>
              <p:cNvPr id="1087" name="Rectangle"/>
              <p:cNvSpPr/>
              <p:nvPr/>
            </p:nvSpPr>
            <p:spPr>
              <a:xfrm>
                <a:off x="0" y="0"/>
                <a:ext cx="12192000" cy="1555619"/>
              </a:xfrm>
              <a:prstGeom prst="rect">
                <a:avLst/>
              </a:prstGeom>
              <a:solidFill>
                <a:srgbClr val="00B0F0"/>
              </a:solidFill>
              <a:ln w="12700" cap="flat">
                <a:noFill/>
                <a:miter lim="400000"/>
              </a:ln>
              <a:effectLst/>
            </p:spPr>
            <p:txBody>
              <a:bodyPr wrap="square" lIns="45719" tIns="45719" rIns="45719" bIns="45719" numCol="1" anchor="ctr">
                <a:noAutofit/>
              </a:bodyPr>
              <a:lstStyle/>
              <a:p>
                <a:pPr algn="ctr" defTabSz="1289050">
                  <a:lnSpc>
                    <a:spcPct val="90000"/>
                  </a:lnSpc>
                  <a:spcBef>
                    <a:spcPts val="700"/>
                  </a:spcBef>
                  <a:defRPr>
                    <a:solidFill>
                      <a:srgbClr val="FFFFFF"/>
                    </a:solidFill>
                  </a:defRPr>
                </a:pPr>
              </a:p>
            </p:txBody>
          </p:sp>
          <p:sp>
            <p:nvSpPr>
              <p:cNvPr id="1088" name="Comment fluidifier les mobilités et mieux gérer les parcours professionnels ?"/>
              <p:cNvSpPr txBox="1"/>
              <p:nvPr/>
            </p:nvSpPr>
            <p:spPr>
              <a:xfrm>
                <a:off x="786552" y="281874"/>
                <a:ext cx="11405448" cy="99187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73660" tIns="73660" rIns="73660" bIns="73660" numCol="1" anchor="ctr">
                <a:spAutoFit/>
              </a:bodyPr>
              <a:lstStyle>
                <a:lvl1pPr algn="ctr" defTabSz="1289050">
                  <a:lnSpc>
                    <a:spcPct val="90000"/>
                  </a:lnSpc>
                  <a:spcBef>
                    <a:spcPts val="1200"/>
                  </a:spcBef>
                  <a:defRPr b="1" sz="2900">
                    <a:solidFill>
                      <a:srgbClr val="FFFFFF"/>
                    </a:solidFill>
                    <a:latin typeface="Marianne"/>
                    <a:ea typeface="Marianne"/>
                    <a:cs typeface="Marianne"/>
                    <a:sym typeface="Marianne"/>
                  </a:defRPr>
                </a:lvl1pPr>
              </a:lstStyle>
              <a:p>
                <a:pPr/>
                <a:r>
                  <a:t>Comment fluidifier les mobilités et mieux gérer les parcours professionnels ?</a:t>
                </a:r>
              </a:p>
            </p:txBody>
          </p:sp>
        </p:grpSp>
      </p:grpSp>
    </p:spTree>
  </p:cSld>
  <p:clrMapOvr>
    <a:masterClrMapping/>
  </p:clrMapOvr>
  <p:transition xmlns:p14="http://schemas.microsoft.com/office/powerpoint/2010/main" spd="med" advClick="1"/>
</p:sld>
</file>

<file path=ppt/slides/slide1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092" name="ZoneTexte 7"/>
          <p:cNvSpPr txBox="1"/>
          <p:nvPr/>
        </p:nvSpPr>
        <p:spPr>
          <a:xfrm>
            <a:off x="345749" y="2456426"/>
            <a:ext cx="5400002" cy="2564766"/>
          </a:xfrm>
          <a:prstGeom prst="rect">
            <a:avLst/>
          </a:prstGeom>
          <a:ln>
            <a:solidFill>
              <a:srgbClr val="46111C"/>
            </a:solidFill>
          </a:ln>
          <a:extLst>
            <a:ext uri="{C572A759-6A51-4108-AA02-DFA0A04FC94B}">
              <ma14:wrappingTextBoxFlag xmlns:ma14="http://schemas.microsoft.com/office/mac/drawingml/2011/main" val="1"/>
            </a:ext>
          </a:extLst>
        </p:spPr>
        <p:txBody>
          <a:bodyPr lIns="45719" rIns="45719">
            <a:spAutoFit/>
          </a:bodyPr>
          <a:lstStyle/>
          <a:p>
            <a:pPr lvl="1" marL="234950" indent="-171450" algn="just" defTabSz="622300">
              <a:spcBef>
                <a:spcPts val="600"/>
              </a:spcBef>
              <a:buSzPct val="100000"/>
              <a:buChar char="✓"/>
              <a:defRPr sz="1200">
                <a:latin typeface="Marianne"/>
                <a:ea typeface="Marianne"/>
                <a:cs typeface="Marianne"/>
                <a:sym typeface="Marianne"/>
              </a:defRPr>
            </a:pPr>
            <a:r>
              <a:t>Une constitution des corps et cadres d’emplois en référence </a:t>
            </a:r>
            <a:r>
              <a:rPr b="1"/>
              <a:t>aux seules catégories administratives transverses </a:t>
            </a:r>
            <a:r>
              <a:t>A, B, C (et D jusque dans les années 90), elles-mêmes définies par </a:t>
            </a:r>
            <a:r>
              <a:rPr b="1"/>
              <a:t>le seul niveau théorique de diplôme et de recrutement</a:t>
            </a:r>
            <a:r>
              <a:t>, quel que soit le métier exercé.</a:t>
            </a:r>
          </a:p>
          <a:p>
            <a:pPr lvl="1" marL="234950" indent="-171450" algn="just" defTabSz="622300">
              <a:spcBef>
                <a:spcPts val="600"/>
              </a:spcBef>
              <a:buSzPct val="100000"/>
              <a:buChar char="✓"/>
              <a:defRPr b="1" sz="1200">
                <a:latin typeface="Marianne"/>
                <a:ea typeface="Marianne"/>
                <a:cs typeface="Marianne"/>
                <a:sym typeface="Marianne"/>
              </a:defRPr>
            </a:pPr>
            <a:r>
              <a:t>Un décalage croissant avec la réalité des niveaux et des contenus de qualifications nécessaires pour l’exercice des métiers</a:t>
            </a:r>
            <a:r>
              <a:rPr b="0"/>
              <a:t>. La France a connu des évolutions sociodémographiques majeures depuis 70 ans : passage de 10 % à 80 %, de la proportion d’une classe d’âge titulaire du baccalauréat ; massification de l’accès à l’enseignement supérieur ; déformation du lien entre niveau des diplômes et nature des missions…</a:t>
            </a:r>
            <a:endParaRPr b="0"/>
          </a:p>
          <a:p>
            <a:pPr lvl="1" marL="234950" indent="-171450" algn="just" defTabSz="622300">
              <a:spcBef>
                <a:spcPts val="600"/>
              </a:spcBef>
              <a:buSzPct val="100000"/>
              <a:buChar char="✓"/>
              <a:defRPr b="1" sz="1200">
                <a:latin typeface="Marianne"/>
                <a:ea typeface="Marianne"/>
                <a:cs typeface="Marianne"/>
                <a:sym typeface="Marianne"/>
              </a:defRPr>
            </a:pPr>
            <a:r>
              <a:t>Un effet de décorrélation des échelles de rémunération et des parcours de carrière au regard de l’acquisition des compétences et de la progression en responsabilités.</a:t>
            </a:r>
          </a:p>
        </p:txBody>
      </p:sp>
      <p:grpSp>
        <p:nvGrpSpPr>
          <p:cNvPr id="1095" name="Rectangle à coins arrondis 6"/>
          <p:cNvGrpSpPr/>
          <p:nvPr/>
        </p:nvGrpSpPr>
        <p:grpSpPr>
          <a:xfrm>
            <a:off x="345749" y="1326631"/>
            <a:ext cx="5400001" cy="900001"/>
            <a:chOff x="0" y="0"/>
            <a:chExt cx="5399999" cy="900000"/>
          </a:xfrm>
        </p:grpSpPr>
        <p:sp>
          <p:nvSpPr>
            <p:cNvPr id="1093" name="Rectangle aux angles arrondis"/>
            <p:cNvSpPr/>
            <p:nvPr/>
          </p:nvSpPr>
          <p:spPr>
            <a:xfrm>
              <a:off x="0" y="0"/>
              <a:ext cx="5400000" cy="900001"/>
            </a:xfrm>
            <a:prstGeom prst="roundRect">
              <a:avLst>
                <a:gd name="adj" fmla="val 16667"/>
              </a:avLst>
            </a:prstGeom>
            <a:solidFill>
              <a:srgbClr val="C00000"/>
            </a:solidFill>
            <a:ln w="12700" cap="flat">
              <a:noFill/>
              <a:miter lim="400000"/>
            </a:ln>
            <a:effectLst/>
          </p:spPr>
          <p:txBody>
            <a:bodyPr wrap="square" lIns="45719" tIns="45719" rIns="45719" bIns="45719" numCol="1" anchor="ctr">
              <a:noAutofit/>
            </a:bodyPr>
            <a:lstStyle/>
            <a:p>
              <a:pPr algn="ctr">
                <a:defRPr>
                  <a:solidFill>
                    <a:srgbClr val="FFFFFF"/>
                  </a:solidFill>
                </a:defRPr>
              </a:pPr>
            </a:p>
          </p:txBody>
        </p:sp>
        <p:sp>
          <p:nvSpPr>
            <p:cNvPr id="1094" name="Constat et enjeux : une structuration en catégories administratives en décalage croissant avec les évolutions de l’emploi et des métiers"/>
            <p:cNvSpPr txBox="1"/>
            <p:nvPr/>
          </p:nvSpPr>
          <p:spPr>
            <a:xfrm>
              <a:off x="89654" y="42329"/>
              <a:ext cx="5220692" cy="81534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ctr">
              <a:spAutoFit/>
            </a:bodyPr>
            <a:lstStyle>
              <a:lvl1pPr algn="ctr">
                <a:defRPr b="1" sz="1600">
                  <a:solidFill>
                    <a:srgbClr val="FFFFFF"/>
                  </a:solidFill>
                  <a:latin typeface="Marianne"/>
                  <a:ea typeface="Marianne"/>
                  <a:cs typeface="Marianne"/>
                  <a:sym typeface="Marianne"/>
                </a:defRPr>
              </a:lvl1pPr>
            </a:lstStyle>
            <a:p>
              <a:pPr/>
              <a:r>
                <a:t>Constat et enjeux : une structuration en catégories administratives en décalage croissant avec les évolutions de l’emploi et des métiers</a:t>
              </a:r>
            </a:p>
          </p:txBody>
        </p:sp>
      </p:grpSp>
      <p:sp>
        <p:nvSpPr>
          <p:cNvPr id="1096" name="ZoneTexte 10"/>
          <p:cNvSpPr txBox="1"/>
          <p:nvPr/>
        </p:nvSpPr>
        <p:spPr>
          <a:xfrm>
            <a:off x="6446251" y="2444633"/>
            <a:ext cx="5400001" cy="3555366"/>
          </a:xfrm>
          <a:prstGeom prst="rect">
            <a:avLst/>
          </a:prstGeom>
          <a:ln>
            <a:solidFill>
              <a:srgbClr val="46111C"/>
            </a:solidFill>
          </a:ln>
          <a:extLst>
            <a:ext uri="{C572A759-6A51-4108-AA02-DFA0A04FC94B}">
              <ma14:wrappingTextBoxFlag xmlns:ma14="http://schemas.microsoft.com/office/mac/drawingml/2011/main" val="1"/>
            </a:ext>
          </a:extLst>
        </p:spPr>
        <p:txBody>
          <a:bodyPr lIns="45719" rIns="45719">
            <a:spAutoFit/>
          </a:bodyPr>
          <a:lstStyle/>
          <a:p>
            <a:pPr lvl="1" marL="234950" indent="-171450" algn="just" defTabSz="622300">
              <a:spcBef>
                <a:spcPts val="600"/>
              </a:spcBef>
              <a:buSzPct val="100000"/>
              <a:buChar char="✓"/>
              <a:defRPr b="1" sz="1200">
                <a:latin typeface="Marianne"/>
                <a:ea typeface="Marianne"/>
                <a:cs typeface="Marianne"/>
                <a:sym typeface="Marianne"/>
              </a:defRPr>
            </a:pPr>
            <a:r>
              <a:t>Comment mieux corréler les parcours professionnels aux logiques d’acquisition de compétences et de prises de responsabilité propres à chaque grand domaine d’activité ?</a:t>
            </a:r>
          </a:p>
          <a:p>
            <a:pPr lvl="1" marL="234950" indent="-171450" algn="just" defTabSz="622300">
              <a:spcBef>
                <a:spcPts val="600"/>
              </a:spcBef>
              <a:buSzPct val="100000"/>
              <a:buChar char="✓"/>
              <a:defRPr b="1" sz="1200">
                <a:latin typeface="Marianne"/>
                <a:ea typeface="Marianne"/>
                <a:cs typeface="Marianne"/>
                <a:sym typeface="Marianne"/>
              </a:defRPr>
            </a:pPr>
            <a:r>
              <a:t>Quels bénéfices attendre d’une gestion des ressources humaines centrée d’abord sur l’appartenance à une filière professionnelle ?</a:t>
            </a:r>
          </a:p>
          <a:p>
            <a:pPr lvl="1" marL="628650" indent="-171450" algn="just" defTabSz="622300">
              <a:spcBef>
                <a:spcPts val="600"/>
              </a:spcBef>
              <a:buSzPct val="100000"/>
              <a:buChar char="➢"/>
              <a:defRPr b="1" sz="1200">
                <a:latin typeface="Marianne"/>
                <a:ea typeface="Marianne"/>
                <a:cs typeface="Marianne"/>
                <a:sym typeface="Marianne"/>
              </a:defRPr>
            </a:pPr>
            <a:r>
              <a:t> Sur les parcours de promotion</a:t>
            </a:r>
          </a:p>
          <a:p>
            <a:pPr lvl="1" marL="628650" indent="-171450" algn="just" defTabSz="622300">
              <a:spcBef>
                <a:spcPts val="600"/>
              </a:spcBef>
              <a:buSzPct val="100000"/>
              <a:buChar char="➢"/>
              <a:defRPr b="1" sz="1200">
                <a:latin typeface="Marianne"/>
                <a:ea typeface="Marianne"/>
                <a:cs typeface="Marianne"/>
                <a:sym typeface="Marianne"/>
              </a:defRPr>
            </a:pPr>
            <a:r>
              <a:t> Sur les mobilités fluidifiées entre employeurs et versants </a:t>
            </a:r>
          </a:p>
          <a:p>
            <a:pPr lvl="1" marL="628650" indent="-171450" algn="just" defTabSz="622300">
              <a:spcBef>
                <a:spcPts val="600"/>
              </a:spcBef>
              <a:buSzPct val="100000"/>
              <a:buChar char="➢"/>
              <a:defRPr b="1" sz="1200">
                <a:latin typeface="Marianne"/>
                <a:ea typeface="Marianne"/>
                <a:cs typeface="Marianne"/>
                <a:sym typeface="Marianne"/>
              </a:defRPr>
            </a:pPr>
            <a:r>
              <a:t> Sur les politiques de rémunération</a:t>
            </a:r>
          </a:p>
          <a:p>
            <a:pPr lvl="1" marL="628650" indent="-171450" algn="just" defTabSz="622300">
              <a:spcBef>
                <a:spcPts val="600"/>
              </a:spcBef>
              <a:buSzPct val="100000"/>
              <a:buChar char="➢"/>
              <a:defRPr b="1" sz="1200">
                <a:latin typeface="Marianne"/>
                <a:ea typeface="Marianne"/>
                <a:cs typeface="Marianne"/>
                <a:sym typeface="Marianne"/>
              </a:defRPr>
            </a:pPr>
            <a:r>
              <a:t> Sur la gestion prévisionnelle des emplois et des compétences </a:t>
            </a:r>
          </a:p>
          <a:p>
            <a:pPr lvl="1" marL="628650" indent="-171450" algn="just" defTabSz="622300">
              <a:spcBef>
                <a:spcPts val="600"/>
              </a:spcBef>
              <a:buSzPct val="100000"/>
              <a:buChar char="➢"/>
              <a:defRPr b="1" sz="1200">
                <a:latin typeface="Marianne"/>
                <a:ea typeface="Marianne"/>
                <a:cs typeface="Marianne"/>
                <a:sym typeface="Marianne"/>
              </a:defRPr>
            </a:pPr>
            <a:r>
              <a:t> Sur l’égalité professionnelle entre les femmes et les hommes</a:t>
            </a:r>
          </a:p>
          <a:p>
            <a:pPr lvl="1" marL="628650" indent="-171450" algn="just" defTabSz="622300">
              <a:spcBef>
                <a:spcPts val="600"/>
              </a:spcBef>
              <a:buSzPct val="100000"/>
              <a:buChar char="➢"/>
              <a:defRPr b="1" sz="1200">
                <a:latin typeface="Marianne"/>
                <a:ea typeface="Marianne"/>
                <a:cs typeface="Marianne"/>
                <a:sym typeface="Marianne"/>
              </a:defRPr>
            </a:pPr>
            <a:r>
              <a:t> Sur le dialogue social</a:t>
            </a:r>
          </a:p>
          <a:p>
            <a:pPr marL="171450" indent="-171450" algn="just" defTabSz="622300">
              <a:spcBef>
                <a:spcPts val="600"/>
              </a:spcBef>
              <a:buSzPct val="100000"/>
              <a:buChar char="✓"/>
              <a:defRPr b="1" sz="1200">
                <a:latin typeface="Marianne"/>
                <a:ea typeface="Marianne"/>
                <a:cs typeface="Marianne"/>
                <a:sym typeface="Marianne"/>
              </a:defRPr>
            </a:pPr>
            <a:r>
              <a:t>Quelle priorisation éventuelle des filières/périmètres les plus en tension</a:t>
            </a:r>
            <a:r>
              <a:rPr b="0"/>
              <a:t> (en terme d’attractivité, de transformation des métiers et des compétences associées, de comparabilité avec le marché de l’emploi, de besoin de revalorisation pour des métiers aujourd’hui très féminisés etc…) ?</a:t>
            </a:r>
          </a:p>
        </p:txBody>
      </p:sp>
      <p:grpSp>
        <p:nvGrpSpPr>
          <p:cNvPr id="1099" name="Rectangle à coins arrondis 6"/>
          <p:cNvGrpSpPr/>
          <p:nvPr/>
        </p:nvGrpSpPr>
        <p:grpSpPr>
          <a:xfrm>
            <a:off x="6446251" y="1336546"/>
            <a:ext cx="5400001" cy="900001"/>
            <a:chOff x="0" y="0"/>
            <a:chExt cx="5399999" cy="900000"/>
          </a:xfrm>
        </p:grpSpPr>
        <p:sp>
          <p:nvSpPr>
            <p:cNvPr id="1097" name="Rectangle aux angles arrondis"/>
            <p:cNvSpPr/>
            <p:nvPr/>
          </p:nvSpPr>
          <p:spPr>
            <a:xfrm>
              <a:off x="0" y="0"/>
              <a:ext cx="5400000" cy="900001"/>
            </a:xfrm>
            <a:prstGeom prst="roundRect">
              <a:avLst>
                <a:gd name="adj" fmla="val 16667"/>
              </a:avLst>
            </a:prstGeom>
            <a:solidFill>
              <a:srgbClr val="C00000"/>
            </a:solidFill>
            <a:ln w="12700" cap="flat">
              <a:noFill/>
              <a:miter lim="400000"/>
            </a:ln>
            <a:effectLst/>
          </p:spPr>
          <p:txBody>
            <a:bodyPr wrap="square" lIns="45719" tIns="45719" rIns="45719" bIns="45719" numCol="1" anchor="ctr">
              <a:noAutofit/>
            </a:bodyPr>
            <a:lstStyle/>
            <a:p>
              <a:pPr algn="ctr">
                <a:defRPr>
                  <a:solidFill>
                    <a:srgbClr val="FFFFFF"/>
                  </a:solidFill>
                </a:defRPr>
              </a:pPr>
            </a:p>
          </p:txBody>
        </p:sp>
        <p:sp>
          <p:nvSpPr>
            <p:cNvPr id="1098" name="Questionnement sur une nouvelle organisation des parcours de carrière"/>
            <p:cNvSpPr txBox="1"/>
            <p:nvPr/>
          </p:nvSpPr>
          <p:spPr>
            <a:xfrm>
              <a:off x="89654" y="162979"/>
              <a:ext cx="5220692" cy="57404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ctr">
              <a:spAutoFit/>
            </a:bodyPr>
            <a:lstStyle>
              <a:lvl1pPr algn="ctr">
                <a:defRPr b="1" sz="1600">
                  <a:solidFill>
                    <a:srgbClr val="FFFFFF"/>
                  </a:solidFill>
                  <a:latin typeface="Marianne"/>
                  <a:ea typeface="Marianne"/>
                  <a:cs typeface="Marianne"/>
                  <a:sym typeface="Marianne"/>
                </a:defRPr>
              </a:lvl1pPr>
            </a:lstStyle>
            <a:p>
              <a:pPr/>
              <a:r>
                <a:t>Questionnement sur une nouvelle organisation des parcours de carrière</a:t>
              </a:r>
            </a:p>
          </p:txBody>
        </p:sp>
      </p:grpSp>
      <p:grpSp>
        <p:nvGrpSpPr>
          <p:cNvPr id="1104" name="Groupe 14"/>
          <p:cNvGrpSpPr/>
          <p:nvPr/>
        </p:nvGrpSpPr>
        <p:grpSpPr>
          <a:xfrm>
            <a:off x="0" y="-154094"/>
            <a:ext cx="12192001" cy="1391921"/>
            <a:chOff x="0" y="0"/>
            <a:chExt cx="12192000" cy="1391919"/>
          </a:xfrm>
        </p:grpSpPr>
        <p:sp>
          <p:nvSpPr>
            <p:cNvPr id="1100" name="Rectangle 15"/>
            <p:cNvSpPr/>
            <p:nvPr/>
          </p:nvSpPr>
          <p:spPr>
            <a:xfrm>
              <a:off x="0" y="154093"/>
              <a:ext cx="12192000" cy="1083734"/>
            </a:xfrm>
            <a:prstGeom prst="rect">
              <a:avLst/>
            </a:prstGeom>
            <a:solidFill>
              <a:srgbClr val="C00000"/>
            </a:solidFill>
            <a:ln w="25400" cap="flat">
              <a:solidFill>
                <a:srgbClr val="8DAFD6"/>
              </a:solidFill>
              <a:prstDash val="solid"/>
              <a:round/>
            </a:ln>
            <a:effectLst/>
          </p:spPr>
          <p:txBody>
            <a:bodyPr wrap="square" lIns="45719" tIns="45719" rIns="45719" bIns="45719" numCol="1" anchor="t">
              <a:noAutofit/>
            </a:bodyPr>
            <a:lstStyle/>
            <a:p>
              <a:pPr>
                <a:defRPr>
                  <a:solidFill>
                    <a:srgbClr val="FFFFFF"/>
                  </a:solidFill>
                </a:defRPr>
              </a:pPr>
            </a:p>
          </p:txBody>
        </p:sp>
        <p:grpSp>
          <p:nvGrpSpPr>
            <p:cNvPr id="1103" name="Rectangle 16"/>
            <p:cNvGrpSpPr/>
            <p:nvPr/>
          </p:nvGrpSpPr>
          <p:grpSpPr>
            <a:xfrm>
              <a:off x="0" y="0"/>
              <a:ext cx="12192001" cy="1391920"/>
              <a:chOff x="0" y="0"/>
              <a:chExt cx="12192000" cy="1391919"/>
            </a:xfrm>
          </p:grpSpPr>
          <p:sp>
            <p:nvSpPr>
              <p:cNvPr id="1101" name="Rectangle"/>
              <p:cNvSpPr/>
              <p:nvPr/>
            </p:nvSpPr>
            <p:spPr>
              <a:xfrm>
                <a:off x="0" y="154093"/>
                <a:ext cx="12192000" cy="1083734"/>
              </a:xfrm>
              <a:prstGeom prst="rect">
                <a:avLst/>
              </a:prstGeom>
              <a:solidFill>
                <a:srgbClr val="C00000"/>
              </a:solidFill>
              <a:ln w="12700" cap="flat">
                <a:noFill/>
                <a:miter lim="400000"/>
              </a:ln>
              <a:effectLst/>
            </p:spPr>
            <p:txBody>
              <a:bodyPr wrap="square" lIns="45719" tIns="45719" rIns="45719" bIns="45719" numCol="1" anchor="ctr">
                <a:noAutofit/>
              </a:bodyPr>
              <a:lstStyle/>
              <a:p>
                <a:pPr algn="ctr" defTabSz="1289050">
                  <a:lnSpc>
                    <a:spcPct val="90000"/>
                  </a:lnSpc>
                  <a:spcBef>
                    <a:spcPts val="700"/>
                  </a:spcBef>
                  <a:defRPr>
                    <a:solidFill>
                      <a:srgbClr val="FFFFFF"/>
                    </a:solidFill>
                  </a:defRPr>
                </a:pPr>
              </a:p>
            </p:txBody>
          </p:sp>
          <p:sp>
            <p:nvSpPr>
              <p:cNvPr id="1102" name="Comment mieux prendre en compte les logiques professionnelles propres aux grands domaines d’activité dans la construction des parcours de carrière ?"/>
              <p:cNvSpPr txBox="1"/>
              <p:nvPr/>
            </p:nvSpPr>
            <p:spPr>
              <a:xfrm>
                <a:off x="786552" y="0"/>
                <a:ext cx="11405448" cy="1391920"/>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73660" tIns="73660" rIns="73660" bIns="73660" numCol="1" anchor="ctr">
                <a:spAutoFit/>
              </a:bodyPr>
              <a:lstStyle>
                <a:lvl1pPr algn="ctr" defTabSz="1289050">
                  <a:lnSpc>
                    <a:spcPct val="90000"/>
                  </a:lnSpc>
                  <a:spcBef>
                    <a:spcPts val="1200"/>
                  </a:spcBef>
                  <a:defRPr b="1" sz="2900">
                    <a:solidFill>
                      <a:srgbClr val="FFFFFF"/>
                    </a:solidFill>
                    <a:latin typeface="Marianne"/>
                    <a:ea typeface="Marianne"/>
                    <a:cs typeface="Marianne"/>
                    <a:sym typeface="Marianne"/>
                  </a:defRPr>
                </a:lvl1pPr>
              </a:lstStyle>
              <a:p>
                <a:pPr/>
                <a:r>
                  <a:t>Comment mieux prendre en compte les logiques professionnelles propres aux grands domaines d’activité dans la construction des parcours de carrière ?</a:t>
                </a:r>
              </a:p>
            </p:txBody>
          </p:sp>
        </p:grpSp>
      </p:grpSp>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859" name="Titre 4"/>
          <p:cNvSpPr txBox="1"/>
          <p:nvPr>
            <p:ph type="title"/>
          </p:nvPr>
        </p:nvSpPr>
        <p:spPr>
          <a:xfrm>
            <a:off x="431370" y="2948946"/>
            <a:ext cx="11233153" cy="719989"/>
          </a:xfrm>
          <a:prstGeom prst="rect">
            <a:avLst/>
          </a:prstGeom>
        </p:spPr>
        <p:txBody>
          <a:bodyPr/>
          <a:lstStyle/>
          <a:p>
            <a:pPr indent="7620" algn="ctr" defTabSz="487668">
              <a:spcBef>
                <a:spcPts val="400"/>
              </a:spcBef>
              <a:defRPr sz="1600"/>
            </a:pPr>
            <a:br/>
            <a:br/>
            <a:r>
              <a:t>Un projet de loi :</a:t>
            </a:r>
            <a:br/>
            <a:r>
              <a:t>pour quels enjeux ? Quels objectifs</a:t>
            </a:r>
          </a:p>
        </p:txBody>
      </p:sp>
    </p:spTree>
  </p:cSld>
  <p:clrMapOvr>
    <a:masterClrMapping/>
  </p:clrMapOvr>
  <p:transition xmlns:p14="http://schemas.microsoft.com/office/powerpoint/2010/main" spd="med" advClick="1"/>
</p:sld>
</file>

<file path=ppt/slides/slide2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106" name="ZoneTexte 7"/>
          <p:cNvSpPr txBox="1"/>
          <p:nvPr/>
        </p:nvSpPr>
        <p:spPr>
          <a:xfrm>
            <a:off x="345748" y="2345992"/>
            <a:ext cx="5400002" cy="2209166"/>
          </a:xfrm>
          <a:prstGeom prst="rect">
            <a:avLst/>
          </a:prstGeom>
          <a:ln>
            <a:solidFill>
              <a:srgbClr val="46111C"/>
            </a:solidFill>
          </a:ln>
          <a:extLst>
            <a:ext uri="{C572A759-6A51-4108-AA02-DFA0A04FC94B}">
              <ma14:wrappingTextBoxFlag xmlns:ma14="http://schemas.microsoft.com/office/mac/drawingml/2011/main" val="1"/>
            </a:ext>
          </a:extLst>
        </p:spPr>
        <p:txBody>
          <a:bodyPr lIns="45719" rIns="45719">
            <a:spAutoFit/>
          </a:bodyPr>
          <a:lstStyle/>
          <a:p>
            <a:pPr lvl="1" marL="234950" indent="-171450" algn="just" defTabSz="622300">
              <a:spcBef>
                <a:spcPts val="600"/>
              </a:spcBef>
              <a:buSzPct val="100000"/>
              <a:buChar char="✓"/>
              <a:defRPr sz="1200">
                <a:latin typeface="Marianne"/>
                <a:ea typeface="Marianne"/>
                <a:cs typeface="Marianne"/>
                <a:sym typeface="Marianne"/>
              </a:defRPr>
            </a:pPr>
            <a:r>
              <a:t>La </a:t>
            </a:r>
            <a:r>
              <a:rPr b="1"/>
              <a:t>responsabilisation des acteurs, </a:t>
            </a:r>
            <a:r>
              <a:t>en leur faisant confiance pour disposer de plus de moyens de </a:t>
            </a:r>
            <a:r>
              <a:rPr b="1"/>
              <a:t>gestion individualisée des carrières et des rémunérations, </a:t>
            </a:r>
            <a:r>
              <a:t>passe</a:t>
            </a:r>
            <a:r>
              <a:rPr b="1"/>
              <a:t> </a:t>
            </a:r>
            <a:r>
              <a:t>par le </a:t>
            </a:r>
            <a:r>
              <a:rPr b="1"/>
              <a:t>développement du management</a:t>
            </a:r>
            <a:r>
              <a:t>, avec des </a:t>
            </a:r>
            <a:r>
              <a:rPr b="1"/>
              <a:t>dispositifs d’accompagnement et des leviers adaptés</a:t>
            </a:r>
            <a:r>
              <a:t>.</a:t>
            </a:r>
          </a:p>
          <a:p>
            <a:pPr lvl="1" marL="234950" indent="-171450" algn="just" defTabSz="622300">
              <a:spcBef>
                <a:spcPts val="600"/>
              </a:spcBef>
              <a:buSzPct val="100000"/>
              <a:buChar char="✓"/>
              <a:defRPr sz="1200">
                <a:latin typeface="Marianne"/>
                <a:ea typeface="Marianne"/>
                <a:cs typeface="Marianne"/>
                <a:sym typeface="Marianne"/>
              </a:defRPr>
            </a:pPr>
            <a:r>
              <a:t>Le</a:t>
            </a:r>
            <a:r>
              <a:rPr b="1"/>
              <a:t> renforcement du savoir-faire managérial </a:t>
            </a:r>
            <a:r>
              <a:t>appelle un plan de transformation des pratiques, appuyé notamment sur </a:t>
            </a:r>
            <a:r>
              <a:rPr b="1"/>
              <a:t>la formation, </a:t>
            </a:r>
            <a:r>
              <a:t>qui est le </a:t>
            </a:r>
            <a:r>
              <a:rPr b="1"/>
              <a:t>« second pilier » de la réforme, </a:t>
            </a:r>
            <a:r>
              <a:t>à côté du présent projet de loi.</a:t>
            </a:r>
          </a:p>
          <a:p>
            <a:pPr lvl="1" marL="234950" indent="-171450" algn="just" defTabSz="622300">
              <a:spcBef>
                <a:spcPts val="600"/>
              </a:spcBef>
              <a:buSzPct val="100000"/>
              <a:buChar char="✓"/>
              <a:defRPr sz="1200">
                <a:latin typeface="Marianne"/>
                <a:ea typeface="Marianne"/>
                <a:cs typeface="Marianne"/>
                <a:sym typeface="Marianne"/>
              </a:defRPr>
            </a:pPr>
            <a:r>
              <a:t>En termes d’outils, l’un des leviers clés est celui de </a:t>
            </a:r>
            <a:r>
              <a:rPr b="1"/>
              <a:t>l’évaluation professionnelle : mais le statut n’en caractérise que très partiellement l’objet </a:t>
            </a:r>
            <a:r>
              <a:t>(limité à l’appréciation de la « valeur professionnelle ») en se focalisant sur ses modalités.</a:t>
            </a:r>
          </a:p>
        </p:txBody>
      </p:sp>
      <p:grpSp>
        <p:nvGrpSpPr>
          <p:cNvPr id="1109" name="Rectangle à coins arrondis 6"/>
          <p:cNvGrpSpPr/>
          <p:nvPr/>
        </p:nvGrpSpPr>
        <p:grpSpPr>
          <a:xfrm>
            <a:off x="345749" y="1259764"/>
            <a:ext cx="5400000" cy="900001"/>
            <a:chOff x="0" y="0"/>
            <a:chExt cx="5399999" cy="900000"/>
          </a:xfrm>
        </p:grpSpPr>
        <p:sp>
          <p:nvSpPr>
            <p:cNvPr id="1107" name="Rectangle aux angles arrondis"/>
            <p:cNvSpPr/>
            <p:nvPr/>
          </p:nvSpPr>
          <p:spPr>
            <a:xfrm>
              <a:off x="0" y="0"/>
              <a:ext cx="5400000" cy="900001"/>
            </a:xfrm>
            <a:prstGeom prst="roundRect">
              <a:avLst>
                <a:gd name="adj" fmla="val 16667"/>
              </a:avLst>
            </a:prstGeom>
            <a:solidFill>
              <a:srgbClr val="008260"/>
            </a:solidFill>
            <a:ln w="12700" cap="flat">
              <a:noFill/>
              <a:miter lim="400000"/>
            </a:ln>
            <a:effectLst/>
          </p:spPr>
          <p:txBody>
            <a:bodyPr wrap="square" lIns="45719" tIns="45719" rIns="45719" bIns="45719" numCol="1" anchor="ctr">
              <a:noAutofit/>
            </a:bodyPr>
            <a:lstStyle/>
            <a:p>
              <a:pPr algn="ctr">
                <a:defRPr>
                  <a:solidFill>
                    <a:srgbClr val="FFFFFF"/>
                  </a:solidFill>
                </a:defRPr>
              </a:pPr>
            </a:p>
          </p:txBody>
        </p:sp>
        <p:sp>
          <p:nvSpPr>
            <p:cNvPr id="1108" name="Constat et enjeux : une place et une définition limitative de l’évaluation"/>
            <p:cNvSpPr txBox="1"/>
            <p:nvPr/>
          </p:nvSpPr>
          <p:spPr>
            <a:xfrm>
              <a:off x="89654" y="162979"/>
              <a:ext cx="5220692" cy="57404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ctr">
              <a:spAutoFit/>
            </a:bodyPr>
            <a:lstStyle>
              <a:lvl1pPr algn="ctr">
                <a:defRPr b="1" sz="1600">
                  <a:solidFill>
                    <a:srgbClr val="FFFFFF"/>
                  </a:solidFill>
                  <a:latin typeface="Marianne"/>
                  <a:ea typeface="Marianne"/>
                  <a:cs typeface="Marianne"/>
                  <a:sym typeface="Marianne"/>
                </a:defRPr>
              </a:lvl1pPr>
            </a:lstStyle>
            <a:p>
              <a:pPr/>
              <a:r>
                <a:t>Constat et enjeux : une place et une définition limitative de l’évaluation</a:t>
              </a:r>
            </a:p>
          </p:txBody>
        </p:sp>
      </p:grpSp>
      <p:sp>
        <p:nvSpPr>
          <p:cNvPr id="1110" name="ZoneTexte 10"/>
          <p:cNvSpPr txBox="1"/>
          <p:nvPr/>
        </p:nvSpPr>
        <p:spPr>
          <a:xfrm>
            <a:off x="6446250" y="2345992"/>
            <a:ext cx="5400002" cy="1497966"/>
          </a:xfrm>
          <a:prstGeom prst="rect">
            <a:avLst/>
          </a:prstGeom>
          <a:ln>
            <a:solidFill>
              <a:srgbClr val="46111C"/>
            </a:solidFill>
          </a:ln>
          <a:extLst>
            <a:ext uri="{C572A759-6A51-4108-AA02-DFA0A04FC94B}">
              <ma14:wrappingTextBoxFlag xmlns:ma14="http://schemas.microsoft.com/office/mac/drawingml/2011/main" val="1"/>
            </a:ext>
          </a:extLst>
        </p:spPr>
        <p:txBody>
          <a:bodyPr lIns="45719" rIns="45719">
            <a:spAutoFit/>
          </a:bodyPr>
          <a:lstStyle/>
          <a:p>
            <a:pPr lvl="1" marL="234950" indent="-171450" algn="just" defTabSz="622300">
              <a:spcBef>
                <a:spcPts val="600"/>
              </a:spcBef>
              <a:buSzPct val="100000"/>
              <a:buChar char="✓"/>
              <a:defRPr b="1" sz="1200">
                <a:latin typeface="Marianne"/>
                <a:ea typeface="Marianne"/>
                <a:cs typeface="Marianne"/>
                <a:sym typeface="Marianne"/>
              </a:defRPr>
            </a:pPr>
            <a:r>
              <a:t>Comment mieux partager les objectifs de l’évaluation professionnelle au sein d’un collectif de travail ?</a:t>
            </a:r>
          </a:p>
          <a:p>
            <a:pPr lvl="1" indent="63500" algn="just" defTabSz="622300">
              <a:spcBef>
                <a:spcPts val="600"/>
              </a:spcBef>
              <a:defRPr sz="1200">
                <a:latin typeface="Marianne"/>
                <a:ea typeface="Marianne"/>
                <a:cs typeface="Marianne"/>
                <a:sym typeface="Marianne"/>
              </a:defRPr>
            </a:pPr>
          </a:p>
          <a:p>
            <a:pPr lvl="1" marL="234950" indent="-171450" algn="just" defTabSz="622300">
              <a:spcBef>
                <a:spcPts val="600"/>
              </a:spcBef>
              <a:buSzPct val="100000"/>
              <a:buChar char="✓"/>
              <a:defRPr sz="1200">
                <a:latin typeface="Marianne"/>
                <a:ea typeface="Marianne"/>
                <a:cs typeface="Marianne"/>
                <a:sym typeface="Marianne"/>
              </a:defRPr>
            </a:pPr>
            <a:r>
              <a:t>Comment faire de l’évaluation </a:t>
            </a:r>
            <a:r>
              <a:rPr b="1"/>
              <a:t>un support solide </a:t>
            </a:r>
            <a:r>
              <a:t>permettant de reconnaitre de façon objective les </a:t>
            </a:r>
            <a:r>
              <a:rPr b="1"/>
              <a:t>parcours méritants </a:t>
            </a:r>
            <a:r>
              <a:t>comme </a:t>
            </a:r>
            <a:r>
              <a:rPr b="1"/>
              <a:t>les situations d’insuffisance </a:t>
            </a:r>
            <a:r>
              <a:t>nécessitant une réponse managériale avant que ces situations ne s’aggravent</a:t>
            </a:r>
          </a:p>
        </p:txBody>
      </p:sp>
      <p:grpSp>
        <p:nvGrpSpPr>
          <p:cNvPr id="1113" name="Rectangle à coins arrondis 6"/>
          <p:cNvGrpSpPr/>
          <p:nvPr/>
        </p:nvGrpSpPr>
        <p:grpSpPr>
          <a:xfrm>
            <a:off x="6446251" y="1259764"/>
            <a:ext cx="5400000" cy="900001"/>
            <a:chOff x="0" y="0"/>
            <a:chExt cx="5399999" cy="900000"/>
          </a:xfrm>
        </p:grpSpPr>
        <p:sp>
          <p:nvSpPr>
            <p:cNvPr id="1111" name="Rectangle aux angles arrondis"/>
            <p:cNvSpPr/>
            <p:nvPr/>
          </p:nvSpPr>
          <p:spPr>
            <a:xfrm>
              <a:off x="0" y="0"/>
              <a:ext cx="5400000" cy="900001"/>
            </a:xfrm>
            <a:prstGeom prst="roundRect">
              <a:avLst>
                <a:gd name="adj" fmla="val 16667"/>
              </a:avLst>
            </a:prstGeom>
            <a:solidFill>
              <a:srgbClr val="008260"/>
            </a:solidFill>
            <a:ln w="12700" cap="flat">
              <a:noFill/>
              <a:miter lim="400000"/>
            </a:ln>
            <a:effectLst/>
          </p:spPr>
          <p:txBody>
            <a:bodyPr wrap="square" lIns="45719" tIns="45719" rIns="45719" bIns="45719" numCol="1" anchor="ctr">
              <a:noAutofit/>
            </a:bodyPr>
            <a:lstStyle/>
            <a:p>
              <a:pPr algn="ctr">
                <a:defRPr>
                  <a:solidFill>
                    <a:srgbClr val="FFFFFF"/>
                  </a:solidFill>
                </a:defRPr>
              </a:pPr>
            </a:p>
          </p:txBody>
        </p:sp>
        <p:sp>
          <p:nvSpPr>
            <p:cNvPr id="1112" name="Comment faire de l’évaluation professionnelle un acte managérial essentiel pour les agents ?"/>
            <p:cNvSpPr txBox="1"/>
            <p:nvPr/>
          </p:nvSpPr>
          <p:spPr>
            <a:xfrm>
              <a:off x="89654" y="162979"/>
              <a:ext cx="5220692" cy="57404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ctr">
              <a:spAutoFit/>
            </a:bodyPr>
            <a:lstStyle>
              <a:lvl1pPr algn="ctr">
                <a:defRPr b="1" sz="1600">
                  <a:solidFill>
                    <a:srgbClr val="FFFFFF"/>
                  </a:solidFill>
                  <a:latin typeface="Marianne"/>
                  <a:ea typeface="Marianne"/>
                  <a:cs typeface="Marianne"/>
                  <a:sym typeface="Marianne"/>
                </a:defRPr>
              </a:lvl1pPr>
            </a:lstStyle>
            <a:p>
              <a:pPr/>
              <a:r>
                <a:t>Comment faire de l’évaluation professionnelle un acte managérial essentiel pour les agents ?</a:t>
              </a:r>
            </a:p>
          </p:txBody>
        </p:sp>
      </p:grpSp>
      <p:grpSp>
        <p:nvGrpSpPr>
          <p:cNvPr id="1118" name="Groupe 14"/>
          <p:cNvGrpSpPr/>
          <p:nvPr/>
        </p:nvGrpSpPr>
        <p:grpSpPr>
          <a:xfrm>
            <a:off x="0" y="0"/>
            <a:ext cx="12192001" cy="1083733"/>
            <a:chOff x="0" y="0"/>
            <a:chExt cx="12192000" cy="1083732"/>
          </a:xfrm>
        </p:grpSpPr>
        <p:sp>
          <p:nvSpPr>
            <p:cNvPr id="1114" name="Rectangle 15"/>
            <p:cNvSpPr/>
            <p:nvPr/>
          </p:nvSpPr>
          <p:spPr>
            <a:xfrm>
              <a:off x="0" y="0"/>
              <a:ext cx="12192000" cy="1083733"/>
            </a:xfrm>
            <a:prstGeom prst="rect">
              <a:avLst/>
            </a:prstGeom>
            <a:solidFill>
              <a:srgbClr val="008260"/>
            </a:solidFill>
            <a:ln w="25400" cap="flat">
              <a:solidFill>
                <a:srgbClr val="8DAFD6"/>
              </a:solidFill>
              <a:prstDash val="solid"/>
              <a:round/>
            </a:ln>
            <a:effectLst/>
          </p:spPr>
          <p:txBody>
            <a:bodyPr wrap="square" lIns="45719" tIns="45719" rIns="45719" bIns="45719" numCol="1" anchor="t">
              <a:noAutofit/>
            </a:bodyPr>
            <a:lstStyle/>
            <a:p>
              <a:pPr>
                <a:defRPr>
                  <a:solidFill>
                    <a:srgbClr val="FFFFFF"/>
                  </a:solidFill>
                </a:defRPr>
              </a:pPr>
            </a:p>
          </p:txBody>
        </p:sp>
        <p:grpSp>
          <p:nvGrpSpPr>
            <p:cNvPr id="1117" name="Rectangle 16"/>
            <p:cNvGrpSpPr/>
            <p:nvPr/>
          </p:nvGrpSpPr>
          <p:grpSpPr>
            <a:xfrm>
              <a:off x="0" y="0"/>
              <a:ext cx="12192001" cy="1083733"/>
              <a:chOff x="0" y="0"/>
              <a:chExt cx="12192000" cy="1083732"/>
            </a:xfrm>
          </p:grpSpPr>
          <p:sp>
            <p:nvSpPr>
              <p:cNvPr id="1115" name="Rectangle"/>
              <p:cNvSpPr/>
              <p:nvPr/>
            </p:nvSpPr>
            <p:spPr>
              <a:xfrm>
                <a:off x="0" y="0"/>
                <a:ext cx="12192000" cy="1083733"/>
              </a:xfrm>
              <a:prstGeom prst="rect">
                <a:avLst/>
              </a:prstGeom>
              <a:solidFill>
                <a:srgbClr val="008260"/>
              </a:solidFill>
              <a:ln w="12700" cap="flat">
                <a:noFill/>
                <a:miter lim="400000"/>
              </a:ln>
              <a:effectLst/>
            </p:spPr>
            <p:txBody>
              <a:bodyPr wrap="square" lIns="45719" tIns="45719" rIns="45719" bIns="45719" numCol="1" anchor="ctr">
                <a:noAutofit/>
              </a:bodyPr>
              <a:lstStyle/>
              <a:p>
                <a:pPr algn="ctr" defTabSz="1289050">
                  <a:lnSpc>
                    <a:spcPct val="90000"/>
                  </a:lnSpc>
                  <a:spcBef>
                    <a:spcPts val="700"/>
                  </a:spcBef>
                  <a:defRPr>
                    <a:solidFill>
                      <a:srgbClr val="FFFFFF"/>
                    </a:solidFill>
                  </a:defRPr>
                </a:pPr>
              </a:p>
            </p:txBody>
          </p:sp>
          <p:sp>
            <p:nvSpPr>
              <p:cNvPr id="1116" name="Comment mettre l’évaluation professionnelle au cœur du management ?"/>
              <p:cNvSpPr txBox="1"/>
              <p:nvPr/>
            </p:nvSpPr>
            <p:spPr>
              <a:xfrm>
                <a:off x="786552" y="45931"/>
                <a:ext cx="11405448" cy="99187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73660" tIns="73660" rIns="73660" bIns="73660" numCol="1" anchor="ctr">
                <a:spAutoFit/>
              </a:bodyPr>
              <a:lstStyle>
                <a:lvl1pPr algn="ctr" defTabSz="1289050">
                  <a:lnSpc>
                    <a:spcPct val="90000"/>
                  </a:lnSpc>
                  <a:spcBef>
                    <a:spcPts val="1200"/>
                  </a:spcBef>
                  <a:defRPr b="1" sz="2900">
                    <a:solidFill>
                      <a:srgbClr val="FFFFFF"/>
                    </a:solidFill>
                    <a:latin typeface="Marianne"/>
                    <a:ea typeface="Marianne"/>
                    <a:cs typeface="Marianne"/>
                    <a:sym typeface="Marianne"/>
                  </a:defRPr>
                </a:lvl1pPr>
              </a:lstStyle>
              <a:p>
                <a:pPr/>
                <a:r>
                  <a:t>Comment mettre l’évaluation professionnelle au cœur du management ? </a:t>
                </a:r>
              </a:p>
            </p:txBody>
          </p:sp>
        </p:grpSp>
      </p:grpSp>
    </p:spTree>
  </p:cSld>
  <p:clrMapOvr>
    <a:masterClrMapping/>
  </p:clrMapOvr>
  <p:transition xmlns:p14="http://schemas.microsoft.com/office/powerpoint/2010/main" spd="med" advClick="1"/>
</p:sld>
</file>

<file path=ppt/slides/slide2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120" name="ZoneTexte 7"/>
          <p:cNvSpPr txBox="1"/>
          <p:nvPr/>
        </p:nvSpPr>
        <p:spPr>
          <a:xfrm>
            <a:off x="4260000" y="2520977"/>
            <a:ext cx="3672001" cy="2615566"/>
          </a:xfrm>
          <a:prstGeom prst="rect">
            <a:avLst/>
          </a:prstGeom>
          <a:ln>
            <a:solidFill>
              <a:srgbClr val="46111C"/>
            </a:solidFill>
          </a:ln>
          <a:extLst>
            <a:ext uri="{C572A759-6A51-4108-AA02-DFA0A04FC94B}">
              <ma14:wrappingTextBoxFlag xmlns:ma14="http://schemas.microsoft.com/office/mac/drawingml/2011/main" val="1"/>
            </a:ext>
          </a:extLst>
        </p:spPr>
        <p:txBody>
          <a:bodyPr lIns="45719" rIns="45719">
            <a:spAutoFit/>
          </a:bodyPr>
          <a:lstStyle/>
          <a:p>
            <a:pPr marL="393700" indent="-787400" defTabSz="622300">
              <a:spcBef>
                <a:spcPts val="600"/>
              </a:spcBef>
              <a:defRPr b="1" sz="1200">
                <a:latin typeface="Marianne"/>
                <a:ea typeface="Marianne"/>
                <a:cs typeface="Marianne"/>
                <a:sym typeface="Marianne"/>
              </a:defRPr>
            </a:pPr>
            <a:r>
              <a:t>Constats et enjeux : </a:t>
            </a:r>
          </a:p>
          <a:p>
            <a:pPr indent="-393700" algn="just" defTabSz="622300">
              <a:spcBef>
                <a:spcPts val="600"/>
              </a:spcBef>
              <a:buSzPct val="100000"/>
              <a:buChar char="✓"/>
              <a:defRPr sz="1200">
                <a:latin typeface="Marianne"/>
                <a:ea typeface="Marianne"/>
                <a:cs typeface="Marianne"/>
                <a:sym typeface="Marianne"/>
              </a:defRPr>
            </a:pPr>
            <a:r>
              <a:t>Des avancements d’échelon </a:t>
            </a:r>
            <a:r>
              <a:rPr b="1"/>
              <a:t>fonction de la seule ancienneté</a:t>
            </a:r>
            <a:r>
              <a:t>, sauf rares exceptions.</a:t>
            </a:r>
          </a:p>
          <a:p>
            <a:pPr algn="just" defTabSz="622300">
              <a:spcBef>
                <a:spcPts val="600"/>
              </a:spcBef>
              <a:defRPr sz="1200">
                <a:latin typeface="Marianne"/>
                <a:ea typeface="Marianne"/>
                <a:cs typeface="Marianne"/>
                <a:sym typeface="Marianne"/>
              </a:defRPr>
            </a:pPr>
          </a:p>
          <a:p>
            <a:pPr algn="just" defTabSz="622300">
              <a:spcBef>
                <a:spcPts val="600"/>
              </a:spcBef>
              <a:defRPr b="1" sz="1200">
                <a:solidFill>
                  <a:srgbClr val="BFA000"/>
                </a:solidFill>
                <a:latin typeface="Marianne"/>
                <a:ea typeface="Marianne"/>
                <a:cs typeface="Marianne"/>
                <a:sym typeface="Marianne"/>
              </a:defRPr>
            </a:pPr>
            <a:r>
              <a:t>Question : </a:t>
            </a:r>
          </a:p>
          <a:p>
            <a:pPr algn="just" defTabSz="622300">
              <a:spcBef>
                <a:spcPts val="600"/>
              </a:spcBef>
              <a:defRPr b="1" sz="1200">
                <a:solidFill>
                  <a:srgbClr val="BFA000"/>
                </a:solidFill>
                <a:latin typeface="Marianne"/>
                <a:ea typeface="Marianne"/>
                <a:cs typeface="Marianne"/>
                <a:sym typeface="Marianne"/>
              </a:defRPr>
            </a:pPr>
            <a:r>
              <a:t>Est-il pertinent de doter les employeurs publics d’un levier RH supplémentaire pour corréler plus étroitement les parcours de carrière et les évaluations professionnelles ?  </a:t>
            </a:r>
          </a:p>
          <a:p>
            <a:pPr algn="just" defTabSz="622300">
              <a:spcBef>
                <a:spcPts val="600"/>
              </a:spcBef>
              <a:defRPr b="1" sz="1200">
                <a:solidFill>
                  <a:srgbClr val="BFA000"/>
                </a:solidFill>
                <a:latin typeface="Marianne"/>
                <a:ea typeface="Marianne"/>
                <a:cs typeface="Marianne"/>
                <a:sym typeface="Marianne"/>
              </a:defRPr>
            </a:pPr>
            <a:r>
              <a:t>Quels critères pourraient fonder la différenciation des parcours au plan indiciaire, au sein d’un grade ?</a:t>
            </a:r>
          </a:p>
        </p:txBody>
      </p:sp>
      <p:grpSp>
        <p:nvGrpSpPr>
          <p:cNvPr id="1123" name="Rectangle à coins arrondis 6"/>
          <p:cNvGrpSpPr/>
          <p:nvPr/>
        </p:nvGrpSpPr>
        <p:grpSpPr>
          <a:xfrm>
            <a:off x="4260000" y="1382725"/>
            <a:ext cx="3672000" cy="1056641"/>
            <a:chOff x="0" y="0"/>
            <a:chExt cx="3671999" cy="1056639"/>
          </a:xfrm>
        </p:grpSpPr>
        <p:sp>
          <p:nvSpPr>
            <p:cNvPr id="1121" name="Rectangle aux angles arrondis"/>
            <p:cNvSpPr/>
            <p:nvPr/>
          </p:nvSpPr>
          <p:spPr>
            <a:xfrm>
              <a:off x="0" y="78320"/>
              <a:ext cx="3672000" cy="900001"/>
            </a:xfrm>
            <a:prstGeom prst="roundRect">
              <a:avLst>
                <a:gd name="adj" fmla="val 16667"/>
              </a:avLst>
            </a:prstGeom>
            <a:solidFill>
              <a:srgbClr val="FFC000"/>
            </a:solidFill>
            <a:ln w="12700" cap="flat">
              <a:noFill/>
              <a:miter lim="400000"/>
            </a:ln>
            <a:effectLst/>
          </p:spPr>
          <p:txBody>
            <a:bodyPr wrap="square" lIns="45719" tIns="45719" rIns="45719" bIns="45719" numCol="1" anchor="ctr">
              <a:noAutofit/>
            </a:bodyPr>
            <a:lstStyle/>
            <a:p>
              <a:pPr algn="ctr">
                <a:defRPr>
                  <a:solidFill>
                    <a:srgbClr val="FFFFFF"/>
                  </a:solidFill>
                </a:defRPr>
              </a:pPr>
            </a:p>
          </p:txBody>
        </p:sp>
        <p:sp>
          <p:nvSpPr>
            <p:cNvPr id="1122" name="Comment mieux prendre en compte les fonctions exercées et la valeur professionnelle dans la progression d’échelon ?"/>
            <p:cNvSpPr txBox="1"/>
            <p:nvPr/>
          </p:nvSpPr>
          <p:spPr>
            <a:xfrm>
              <a:off x="89653" y="0"/>
              <a:ext cx="3492694" cy="1056640"/>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ctr">
              <a:spAutoFit/>
            </a:bodyPr>
            <a:lstStyle>
              <a:lvl1pPr algn="ctr">
                <a:defRPr b="1" sz="1600">
                  <a:solidFill>
                    <a:srgbClr val="FFFFFF"/>
                  </a:solidFill>
                  <a:latin typeface="Marianne"/>
                  <a:ea typeface="Marianne"/>
                  <a:cs typeface="Marianne"/>
                  <a:sym typeface="Marianne"/>
                </a:defRPr>
              </a:lvl1pPr>
            </a:lstStyle>
            <a:p>
              <a:pPr/>
              <a:r>
                <a:t>Comment mieux prendre en compte les fonctions exercées et la valeur professionnelle dans la progression d’échelon ?</a:t>
              </a:r>
            </a:p>
          </p:txBody>
        </p:sp>
      </p:grpSp>
      <p:sp>
        <p:nvSpPr>
          <p:cNvPr id="1124" name="ZoneTexte 10"/>
          <p:cNvSpPr txBox="1"/>
          <p:nvPr/>
        </p:nvSpPr>
        <p:spPr>
          <a:xfrm>
            <a:off x="8088968" y="2520977"/>
            <a:ext cx="3672001" cy="2419986"/>
          </a:xfrm>
          <a:prstGeom prst="rect">
            <a:avLst/>
          </a:prstGeom>
          <a:ln>
            <a:solidFill>
              <a:srgbClr val="46111C"/>
            </a:solidFill>
          </a:ln>
          <a:extLst>
            <a:ext uri="{C572A759-6A51-4108-AA02-DFA0A04FC94B}">
              <ma14:wrappingTextBoxFlag xmlns:ma14="http://schemas.microsoft.com/office/mac/drawingml/2011/main" val="1"/>
            </a:ext>
          </a:extLst>
        </p:spPr>
        <p:txBody>
          <a:bodyPr lIns="45719" rIns="45719">
            <a:spAutoFit/>
          </a:bodyPr>
          <a:lstStyle/>
          <a:p>
            <a:pPr lvl="1" indent="63500" algn="just" defTabSz="622300">
              <a:lnSpc>
                <a:spcPct val="90000"/>
              </a:lnSpc>
              <a:spcBef>
                <a:spcPts val="600"/>
              </a:spcBef>
              <a:defRPr b="1" sz="1200">
                <a:latin typeface="Marianne"/>
                <a:ea typeface="Marianne"/>
                <a:cs typeface="Marianne"/>
                <a:sym typeface="Marianne"/>
              </a:defRPr>
            </a:pPr>
            <a:r>
              <a:t>Constats et enjeux : </a:t>
            </a:r>
          </a:p>
          <a:p>
            <a:pPr indent="-393700" algn="just" defTabSz="622300">
              <a:spcBef>
                <a:spcPts val="600"/>
              </a:spcBef>
              <a:buSzPct val="100000"/>
              <a:buChar char="✓"/>
              <a:defRPr sz="1200">
                <a:latin typeface="Marianne"/>
                <a:ea typeface="Marianne"/>
                <a:cs typeface="Marianne"/>
                <a:sym typeface="Marianne"/>
              </a:defRPr>
            </a:pPr>
            <a:r>
              <a:t>Faible niveau de mise en œuvre des outils d’intéressement collectifs à disposition des employeurs publics, en raison de leur complexité et de montants peu significatifs.</a:t>
            </a:r>
          </a:p>
          <a:p>
            <a:pPr algn="just" defTabSz="622300">
              <a:spcBef>
                <a:spcPts val="600"/>
              </a:spcBef>
              <a:defRPr sz="1200">
                <a:latin typeface="Marianne"/>
                <a:ea typeface="Marianne"/>
                <a:cs typeface="Marianne"/>
                <a:sym typeface="Marianne"/>
              </a:defRPr>
            </a:pPr>
          </a:p>
          <a:p>
            <a:pPr marL="393700" indent="-787400" algn="just" defTabSz="622300">
              <a:spcBef>
                <a:spcPts val="600"/>
              </a:spcBef>
              <a:defRPr b="1" sz="1200">
                <a:solidFill>
                  <a:srgbClr val="BFA000"/>
                </a:solidFill>
                <a:latin typeface="Marianne"/>
                <a:ea typeface="Marianne"/>
                <a:cs typeface="Marianne"/>
                <a:sym typeface="Marianne"/>
              </a:defRPr>
            </a:pPr>
            <a:r>
              <a:t>Question : </a:t>
            </a:r>
          </a:p>
          <a:p>
            <a:pPr marL="393700" indent="-787400" algn="just" defTabSz="622300">
              <a:spcBef>
                <a:spcPts val="600"/>
              </a:spcBef>
              <a:defRPr b="1" sz="1200">
                <a:solidFill>
                  <a:srgbClr val="BFA000"/>
                </a:solidFill>
                <a:latin typeface="Marianne"/>
                <a:ea typeface="Marianne"/>
                <a:cs typeface="Marianne"/>
                <a:sym typeface="Marianne"/>
              </a:defRPr>
            </a:pPr>
            <a:r>
              <a:t>Comment refonder les dispositifs d’intéressement pour, mieux reconnaître l’engagement collectif des agents publics ?</a:t>
            </a:r>
          </a:p>
        </p:txBody>
      </p:sp>
      <p:grpSp>
        <p:nvGrpSpPr>
          <p:cNvPr id="1127" name="Rectangle à coins arrondis 6"/>
          <p:cNvGrpSpPr/>
          <p:nvPr/>
        </p:nvGrpSpPr>
        <p:grpSpPr>
          <a:xfrm>
            <a:off x="8088968" y="1461045"/>
            <a:ext cx="3672001" cy="900001"/>
            <a:chOff x="0" y="0"/>
            <a:chExt cx="3671999" cy="900000"/>
          </a:xfrm>
        </p:grpSpPr>
        <p:sp>
          <p:nvSpPr>
            <p:cNvPr id="1125" name="Rectangle aux angles arrondis"/>
            <p:cNvSpPr/>
            <p:nvPr/>
          </p:nvSpPr>
          <p:spPr>
            <a:xfrm>
              <a:off x="0" y="0"/>
              <a:ext cx="3672000" cy="900001"/>
            </a:xfrm>
            <a:prstGeom prst="roundRect">
              <a:avLst>
                <a:gd name="adj" fmla="val 16667"/>
              </a:avLst>
            </a:prstGeom>
            <a:solidFill>
              <a:srgbClr val="FFC000"/>
            </a:solidFill>
            <a:ln w="12700" cap="flat">
              <a:noFill/>
              <a:miter lim="400000"/>
            </a:ln>
            <a:effectLst/>
          </p:spPr>
          <p:txBody>
            <a:bodyPr wrap="square" lIns="45719" tIns="45719" rIns="45719" bIns="45719" numCol="1" anchor="ctr">
              <a:noAutofit/>
            </a:bodyPr>
            <a:lstStyle/>
            <a:p>
              <a:pPr algn="ctr">
                <a:defRPr>
                  <a:solidFill>
                    <a:srgbClr val="FFFFFF"/>
                  </a:solidFill>
                </a:defRPr>
              </a:pPr>
            </a:p>
          </p:txBody>
        </p:sp>
        <p:sp>
          <p:nvSpPr>
            <p:cNvPr id="1126" name="Quelle place donner…"/>
            <p:cNvSpPr txBox="1"/>
            <p:nvPr/>
          </p:nvSpPr>
          <p:spPr>
            <a:xfrm>
              <a:off x="89653" y="42329"/>
              <a:ext cx="3492694" cy="81534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ctr">
              <a:spAutoFit/>
            </a:bodyPr>
            <a:lstStyle/>
            <a:p>
              <a:pPr algn="ctr">
                <a:defRPr b="1" sz="1600">
                  <a:solidFill>
                    <a:srgbClr val="FFFFFF"/>
                  </a:solidFill>
                  <a:latin typeface="Marianne"/>
                  <a:ea typeface="Marianne"/>
                  <a:cs typeface="Marianne"/>
                  <a:sym typeface="Marianne"/>
                </a:defRPr>
              </a:pPr>
              <a:r>
                <a:t>Quelle place donner </a:t>
              </a:r>
            </a:p>
            <a:p>
              <a:pPr algn="ctr">
                <a:defRPr b="1" sz="1600">
                  <a:solidFill>
                    <a:srgbClr val="FFFFFF"/>
                  </a:solidFill>
                  <a:latin typeface="Marianne"/>
                  <a:ea typeface="Marianne"/>
                  <a:cs typeface="Marianne"/>
                  <a:sym typeface="Marianne"/>
                </a:defRPr>
              </a:pPr>
              <a:r>
                <a:t>aux dispositifs </a:t>
              </a:r>
            </a:p>
            <a:p>
              <a:pPr algn="ctr">
                <a:defRPr b="1" sz="1600">
                  <a:solidFill>
                    <a:srgbClr val="FFFFFF"/>
                  </a:solidFill>
                  <a:latin typeface="Marianne"/>
                  <a:ea typeface="Marianne"/>
                  <a:cs typeface="Marianne"/>
                  <a:sym typeface="Marianne"/>
                </a:defRPr>
              </a:pPr>
              <a:r>
                <a:t>     d’ intéressement collectif ? </a:t>
              </a:r>
            </a:p>
          </p:txBody>
        </p:sp>
      </p:grpSp>
      <p:sp>
        <p:nvSpPr>
          <p:cNvPr id="1128" name="ZoneTexte 12"/>
          <p:cNvSpPr txBox="1"/>
          <p:nvPr/>
        </p:nvSpPr>
        <p:spPr>
          <a:xfrm>
            <a:off x="431032" y="2520977"/>
            <a:ext cx="3672000" cy="3656966"/>
          </a:xfrm>
          <a:prstGeom prst="rect">
            <a:avLst/>
          </a:prstGeom>
          <a:ln>
            <a:solidFill>
              <a:srgbClr val="46111C"/>
            </a:solidFill>
          </a:ln>
          <a:extLst>
            <a:ext uri="{C572A759-6A51-4108-AA02-DFA0A04FC94B}">
              <ma14:wrappingTextBoxFlag xmlns:ma14="http://schemas.microsoft.com/office/mac/drawingml/2011/main" val="1"/>
            </a:ext>
          </a:extLst>
        </p:spPr>
        <p:txBody>
          <a:bodyPr lIns="45719" rIns="45719">
            <a:spAutoFit/>
          </a:bodyPr>
          <a:lstStyle/>
          <a:p>
            <a:pPr marL="393700" indent="-787400" algn="just" defTabSz="622300">
              <a:spcBef>
                <a:spcPts val="600"/>
              </a:spcBef>
              <a:defRPr b="1" sz="1200">
                <a:latin typeface="Marianne"/>
                <a:ea typeface="Marianne"/>
                <a:cs typeface="Marianne"/>
                <a:sym typeface="Marianne"/>
              </a:defRPr>
            </a:pPr>
            <a:r>
              <a:t>Constats et enjeux : </a:t>
            </a:r>
          </a:p>
          <a:p>
            <a:pPr indent="-393700" algn="just" defTabSz="622300">
              <a:spcBef>
                <a:spcPts val="600"/>
              </a:spcBef>
              <a:buSzPct val="100000"/>
              <a:buChar char="✓"/>
              <a:defRPr sz="1200">
                <a:latin typeface="Marianne"/>
                <a:ea typeface="Marianne"/>
                <a:cs typeface="Marianne"/>
                <a:sym typeface="Marianne"/>
              </a:defRPr>
            </a:pPr>
            <a:r>
              <a:t>Des règles de rémunération des agents publics composées de </a:t>
            </a:r>
            <a:r>
              <a:rPr b="1"/>
              <a:t>multiples couches</a:t>
            </a:r>
            <a:r>
              <a:t>.</a:t>
            </a:r>
          </a:p>
          <a:p>
            <a:pPr indent="-393700" algn="just" defTabSz="622300">
              <a:spcBef>
                <a:spcPts val="600"/>
              </a:spcBef>
              <a:buSzPct val="100000"/>
              <a:buChar char="✓"/>
              <a:defRPr sz="1200">
                <a:latin typeface="Marianne"/>
                <a:ea typeface="Marianne"/>
                <a:cs typeface="Marianne"/>
                <a:sym typeface="Marianne"/>
              </a:defRPr>
            </a:pPr>
            <a:r>
              <a:t>Un résultat </a:t>
            </a:r>
            <a:r>
              <a:rPr b="1"/>
              <a:t>peu lisible, concourant au déficit d’attractivité de la fonction publique</a:t>
            </a:r>
            <a:r>
              <a:t>.</a:t>
            </a:r>
          </a:p>
          <a:p>
            <a:pPr indent="-393700" algn="just" defTabSz="622300">
              <a:spcBef>
                <a:spcPts val="600"/>
              </a:spcBef>
              <a:buSzPct val="100000"/>
              <a:buChar char="✓"/>
              <a:defRPr sz="1200">
                <a:latin typeface="Marianne"/>
                <a:ea typeface="Marianne"/>
                <a:cs typeface="Marianne"/>
                <a:sym typeface="Marianne"/>
              </a:defRPr>
            </a:pPr>
            <a:r>
              <a:t>des régimes « indemnitaires » venant compléter la rémunération principale mais </a:t>
            </a:r>
            <a:r>
              <a:rPr b="1"/>
              <a:t>sans prendre suffisamment en compte l’évolution des postes occupés, les résultats et la valeur professionnelle</a:t>
            </a:r>
            <a:r>
              <a:t>.</a:t>
            </a:r>
          </a:p>
          <a:p>
            <a:pPr algn="just" defTabSz="622300">
              <a:spcBef>
                <a:spcPts val="600"/>
              </a:spcBef>
              <a:defRPr b="1" sz="1200">
                <a:latin typeface="Marianne"/>
                <a:ea typeface="Marianne"/>
                <a:cs typeface="Marianne"/>
                <a:sym typeface="Marianne"/>
              </a:defRPr>
            </a:pPr>
          </a:p>
          <a:p>
            <a:pPr marL="393700" indent="-787400" algn="just" defTabSz="622300">
              <a:spcBef>
                <a:spcPts val="600"/>
              </a:spcBef>
              <a:defRPr b="1" sz="1200">
                <a:solidFill>
                  <a:srgbClr val="BFA000"/>
                </a:solidFill>
                <a:latin typeface="Marianne"/>
                <a:ea typeface="Marianne"/>
                <a:cs typeface="Marianne"/>
                <a:sym typeface="Marianne"/>
              </a:defRPr>
            </a:pPr>
            <a:r>
              <a:t>Question : </a:t>
            </a:r>
          </a:p>
          <a:p>
            <a:pPr marL="393700" indent="-787400" algn="just" defTabSz="622300">
              <a:spcBef>
                <a:spcPts val="600"/>
              </a:spcBef>
              <a:defRPr b="1" sz="1200">
                <a:solidFill>
                  <a:srgbClr val="BFA000"/>
                </a:solidFill>
                <a:latin typeface="Marianne"/>
                <a:ea typeface="Marianne"/>
                <a:cs typeface="Marianne"/>
                <a:sym typeface="Marianne"/>
              </a:defRPr>
            </a:pPr>
            <a:r>
              <a:t>Selon quels principes mieux distinguer les composantes de rémunération et mieux définir les finalités ?</a:t>
            </a:r>
          </a:p>
          <a:p>
            <a:pPr marL="393700" indent="-787400" algn="just" defTabSz="622300">
              <a:spcBef>
                <a:spcPts val="600"/>
              </a:spcBef>
              <a:defRPr b="1" sz="1200">
                <a:solidFill>
                  <a:srgbClr val="BFA000"/>
                </a:solidFill>
                <a:latin typeface="Marianne"/>
                <a:ea typeface="Marianne"/>
                <a:cs typeface="Marianne"/>
                <a:sym typeface="Marianne"/>
              </a:defRPr>
            </a:pPr>
            <a:r>
              <a:t>Comment simplifier le « maquis » actuel des feuilles de paie ?</a:t>
            </a:r>
          </a:p>
        </p:txBody>
      </p:sp>
      <p:grpSp>
        <p:nvGrpSpPr>
          <p:cNvPr id="1131" name="Rectangle à coins arrondis 6"/>
          <p:cNvGrpSpPr/>
          <p:nvPr/>
        </p:nvGrpSpPr>
        <p:grpSpPr>
          <a:xfrm>
            <a:off x="431032" y="1461045"/>
            <a:ext cx="3672000" cy="900001"/>
            <a:chOff x="0" y="0"/>
            <a:chExt cx="3671999" cy="900000"/>
          </a:xfrm>
        </p:grpSpPr>
        <p:sp>
          <p:nvSpPr>
            <p:cNvPr id="1129" name="Rectangle aux angles arrondis"/>
            <p:cNvSpPr/>
            <p:nvPr/>
          </p:nvSpPr>
          <p:spPr>
            <a:xfrm>
              <a:off x="0" y="0"/>
              <a:ext cx="3672000" cy="900001"/>
            </a:xfrm>
            <a:prstGeom prst="roundRect">
              <a:avLst>
                <a:gd name="adj" fmla="val 16667"/>
              </a:avLst>
            </a:prstGeom>
            <a:solidFill>
              <a:srgbClr val="FFC000"/>
            </a:solidFill>
            <a:ln w="12700" cap="flat">
              <a:noFill/>
              <a:miter lim="400000"/>
            </a:ln>
            <a:effectLst/>
          </p:spPr>
          <p:txBody>
            <a:bodyPr wrap="square" lIns="45719" tIns="45719" rIns="45719" bIns="45719" numCol="1" anchor="ctr">
              <a:noAutofit/>
            </a:bodyPr>
            <a:lstStyle/>
            <a:p>
              <a:pPr algn="ctr">
                <a:defRPr>
                  <a:solidFill>
                    <a:srgbClr val="FFFFFF"/>
                  </a:solidFill>
                </a:defRPr>
              </a:pPr>
            </a:p>
          </p:txBody>
        </p:sp>
        <p:sp>
          <p:nvSpPr>
            <p:cNvPr id="1130" name="Comment rendre plus lisibles…"/>
            <p:cNvSpPr txBox="1"/>
            <p:nvPr/>
          </p:nvSpPr>
          <p:spPr>
            <a:xfrm>
              <a:off x="89653" y="42329"/>
              <a:ext cx="3492694" cy="81534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ctr">
              <a:spAutoFit/>
            </a:bodyPr>
            <a:lstStyle/>
            <a:p>
              <a:pPr algn="ctr">
                <a:defRPr b="1" sz="1600">
                  <a:solidFill>
                    <a:srgbClr val="FFFFFF"/>
                  </a:solidFill>
                  <a:latin typeface="Marianne"/>
                  <a:ea typeface="Marianne"/>
                  <a:cs typeface="Marianne"/>
                  <a:sym typeface="Marianne"/>
                </a:defRPr>
              </a:pPr>
              <a:r>
                <a:t>Comment rendre plus lisibles </a:t>
              </a:r>
            </a:p>
            <a:p>
              <a:pPr algn="ctr">
                <a:defRPr b="1" sz="1600">
                  <a:solidFill>
                    <a:srgbClr val="FFFFFF"/>
                  </a:solidFill>
                  <a:latin typeface="Marianne"/>
                  <a:ea typeface="Marianne"/>
                  <a:cs typeface="Marianne"/>
                  <a:sym typeface="Marianne"/>
                </a:defRPr>
              </a:pPr>
              <a:r>
                <a:t>et efficaces les composantes de la </a:t>
              </a:r>
            </a:p>
            <a:p>
              <a:pPr algn="ctr">
                <a:defRPr b="1" sz="1600">
                  <a:solidFill>
                    <a:srgbClr val="FFFFFF"/>
                  </a:solidFill>
                  <a:latin typeface="Marianne"/>
                  <a:ea typeface="Marianne"/>
                  <a:cs typeface="Marianne"/>
                  <a:sym typeface="Marianne"/>
                </a:defRPr>
              </a:pPr>
              <a:r>
                <a:t>rémunération ? </a:t>
              </a:r>
            </a:p>
          </p:txBody>
        </p:sp>
      </p:grpSp>
      <p:grpSp>
        <p:nvGrpSpPr>
          <p:cNvPr id="1134" name="Rectangle 16"/>
          <p:cNvGrpSpPr/>
          <p:nvPr/>
        </p:nvGrpSpPr>
        <p:grpSpPr>
          <a:xfrm>
            <a:off x="0" y="-3"/>
            <a:ext cx="12192001" cy="1301115"/>
            <a:chOff x="0" y="-1"/>
            <a:chExt cx="12192000" cy="1301113"/>
          </a:xfrm>
        </p:grpSpPr>
        <p:sp>
          <p:nvSpPr>
            <p:cNvPr id="1132" name="Rectangle"/>
            <p:cNvSpPr/>
            <p:nvPr/>
          </p:nvSpPr>
          <p:spPr>
            <a:xfrm>
              <a:off x="0" y="-2"/>
              <a:ext cx="12192000" cy="1301115"/>
            </a:xfrm>
            <a:prstGeom prst="rect">
              <a:avLst/>
            </a:prstGeom>
            <a:solidFill>
              <a:srgbClr val="FFC000"/>
            </a:solidFill>
            <a:ln w="12700" cap="flat">
              <a:noFill/>
              <a:miter lim="400000"/>
            </a:ln>
            <a:effectLst/>
          </p:spPr>
          <p:txBody>
            <a:bodyPr wrap="square" lIns="45719" tIns="45719" rIns="45719" bIns="45719" numCol="1" anchor="ctr">
              <a:noAutofit/>
            </a:bodyPr>
            <a:lstStyle/>
            <a:p>
              <a:pPr algn="ctr" defTabSz="1289050">
                <a:lnSpc>
                  <a:spcPct val="90000"/>
                </a:lnSpc>
                <a:spcBef>
                  <a:spcPts val="700"/>
                </a:spcBef>
                <a:defRPr>
                  <a:solidFill>
                    <a:srgbClr val="FFFFFF"/>
                  </a:solidFill>
                </a:defRPr>
              </a:pPr>
            </a:p>
          </p:txBody>
        </p:sp>
        <p:sp>
          <p:nvSpPr>
            <p:cNvPr id="1133" name="Comment mieux récompenser l’engagement et le mérite par la rémunération ?"/>
            <p:cNvSpPr txBox="1"/>
            <p:nvPr/>
          </p:nvSpPr>
          <p:spPr>
            <a:xfrm>
              <a:off x="786552" y="227010"/>
              <a:ext cx="11405448" cy="84709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73660" tIns="73660" rIns="73660" bIns="73660" numCol="1" anchor="ctr">
              <a:spAutoFit/>
            </a:bodyPr>
            <a:lstStyle>
              <a:lvl1pPr algn="ctr" defTabSz="1289050">
                <a:lnSpc>
                  <a:spcPct val="90000"/>
                </a:lnSpc>
                <a:spcBef>
                  <a:spcPts val="1000"/>
                </a:spcBef>
                <a:defRPr b="1" sz="2400">
                  <a:solidFill>
                    <a:srgbClr val="FFFFFF"/>
                  </a:solidFill>
                  <a:latin typeface="Marianne"/>
                  <a:ea typeface="Marianne"/>
                  <a:cs typeface="Marianne"/>
                  <a:sym typeface="Marianne"/>
                </a:defRPr>
              </a:lvl1pPr>
            </a:lstStyle>
            <a:p>
              <a:pPr/>
              <a:r>
                <a:t>Comment mieux récompenser l’engagement et le mérite par la rémunération ?  </a:t>
              </a:r>
            </a:p>
          </p:txBody>
        </p:sp>
      </p:grpSp>
    </p:spTree>
  </p:cSld>
  <p:clrMapOvr>
    <a:masterClrMapping/>
  </p:clrMapOvr>
  <p:transition xmlns:p14="http://schemas.microsoft.com/office/powerpoint/2010/main" spd="med" advClick="1"/>
</p:sld>
</file>

<file path=ppt/slides/slide2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136" name="ZoneTexte 7"/>
          <p:cNvSpPr txBox="1"/>
          <p:nvPr/>
        </p:nvSpPr>
        <p:spPr>
          <a:xfrm>
            <a:off x="380442" y="2294297"/>
            <a:ext cx="5400002" cy="2437766"/>
          </a:xfrm>
          <a:prstGeom prst="rect">
            <a:avLst/>
          </a:prstGeom>
          <a:ln>
            <a:solidFill>
              <a:srgbClr val="46111C"/>
            </a:solidFill>
          </a:ln>
          <a:extLst>
            <a:ext uri="{C572A759-6A51-4108-AA02-DFA0A04FC94B}">
              <ma14:wrappingTextBoxFlag xmlns:ma14="http://schemas.microsoft.com/office/mac/drawingml/2011/main" val="1"/>
            </a:ext>
          </a:extLst>
        </p:spPr>
        <p:txBody>
          <a:bodyPr lIns="45719" rIns="45719">
            <a:spAutoFit/>
          </a:bodyPr>
          <a:lstStyle/>
          <a:p>
            <a:pPr marL="393700" indent="-787400" defTabSz="622300">
              <a:spcBef>
                <a:spcPts val="600"/>
              </a:spcBef>
              <a:defRPr b="1" sz="1200">
                <a:latin typeface="Marianne"/>
                <a:ea typeface="Marianne"/>
                <a:cs typeface="Marianne"/>
                <a:sym typeface="Marianne"/>
              </a:defRPr>
            </a:pPr>
            <a:r>
              <a:t>Constats et enjeux : </a:t>
            </a:r>
          </a:p>
          <a:p>
            <a:pPr indent="-393700" algn="just" defTabSz="622300">
              <a:spcBef>
                <a:spcPts val="600"/>
              </a:spcBef>
              <a:buSzPct val="100000"/>
              <a:buChar char="✓"/>
              <a:defRPr b="1" sz="1200">
                <a:latin typeface="Marianne"/>
                <a:ea typeface="Marianne"/>
                <a:cs typeface="Marianne"/>
                <a:sym typeface="Marianne"/>
              </a:defRPr>
            </a:pPr>
            <a:r>
              <a:t>Des agents publics victimes d’agressions et de violences dans le cadre de l’exercice de leurs fonctions qui renoncent à déposer plainte faute de temps ou par crainte d’exposition personnelle. </a:t>
            </a:r>
          </a:p>
          <a:p>
            <a:pPr indent="-393700" algn="just" defTabSz="622300">
              <a:spcBef>
                <a:spcPts val="600"/>
              </a:spcBef>
              <a:buSzPct val="100000"/>
              <a:buChar char="✓"/>
              <a:defRPr sz="1200">
                <a:latin typeface="Marianne"/>
                <a:ea typeface="Marianne"/>
                <a:cs typeface="Marianne"/>
                <a:sym typeface="Marianne"/>
              </a:defRPr>
            </a:pPr>
            <a:r>
              <a:t>Des situations où l’employeur peut déposer plainte limitées aux situations où le bâti de l’administration est attaqué.</a:t>
            </a:r>
          </a:p>
          <a:p>
            <a:pPr marL="393700" indent="-787400" defTabSz="622300">
              <a:spcBef>
                <a:spcPts val="600"/>
              </a:spcBef>
              <a:defRPr b="1" sz="1200">
                <a:latin typeface="Marianne"/>
                <a:ea typeface="Marianne"/>
                <a:cs typeface="Marianne"/>
                <a:sym typeface="Marianne"/>
              </a:defRPr>
            </a:pPr>
          </a:p>
          <a:p>
            <a:pPr marL="393700" indent="-787400" algn="just" defTabSz="622300">
              <a:spcBef>
                <a:spcPts val="600"/>
              </a:spcBef>
              <a:defRPr b="1" sz="1200">
                <a:solidFill>
                  <a:srgbClr val="C23314"/>
                </a:solidFill>
                <a:latin typeface="Marianne"/>
                <a:ea typeface="Marianne"/>
                <a:cs typeface="Marianne"/>
                <a:sym typeface="Marianne"/>
              </a:defRPr>
            </a:pPr>
            <a:r>
              <a:t>Question : </a:t>
            </a:r>
          </a:p>
          <a:p>
            <a:pPr marL="393700" indent="-787400" algn="just" defTabSz="622300">
              <a:spcBef>
                <a:spcPts val="600"/>
              </a:spcBef>
              <a:defRPr b="1" sz="1200">
                <a:solidFill>
                  <a:srgbClr val="C23314"/>
                </a:solidFill>
                <a:latin typeface="Marianne"/>
                <a:ea typeface="Marianne"/>
                <a:cs typeface="Marianne"/>
                <a:sym typeface="Marianne"/>
              </a:defRPr>
            </a:pPr>
            <a:r>
              <a:t>Pour faciliter le processus de dénonciation et de poursuite des infractions à l’égard d’agents publics, faut-il généraliser la possibilité pour l’employeur public de porter plainte à la place de l'agent victime?</a:t>
            </a:r>
          </a:p>
        </p:txBody>
      </p:sp>
      <p:grpSp>
        <p:nvGrpSpPr>
          <p:cNvPr id="1139" name="Rectangle à coins arrondis 6"/>
          <p:cNvGrpSpPr/>
          <p:nvPr/>
        </p:nvGrpSpPr>
        <p:grpSpPr>
          <a:xfrm>
            <a:off x="380443" y="1241662"/>
            <a:ext cx="5400000" cy="900001"/>
            <a:chOff x="0" y="0"/>
            <a:chExt cx="5399999" cy="900000"/>
          </a:xfrm>
        </p:grpSpPr>
        <p:sp>
          <p:nvSpPr>
            <p:cNvPr id="1137" name="Rectangle aux angles arrondis"/>
            <p:cNvSpPr/>
            <p:nvPr/>
          </p:nvSpPr>
          <p:spPr>
            <a:xfrm>
              <a:off x="0" y="0"/>
              <a:ext cx="5400000" cy="900001"/>
            </a:xfrm>
            <a:prstGeom prst="roundRect">
              <a:avLst>
                <a:gd name="adj" fmla="val 16667"/>
              </a:avLst>
            </a:prstGeom>
            <a:solidFill>
              <a:srgbClr val="F29885"/>
            </a:solidFill>
            <a:ln w="12700" cap="flat">
              <a:noFill/>
              <a:miter lim="400000"/>
            </a:ln>
            <a:effectLst/>
          </p:spPr>
          <p:txBody>
            <a:bodyPr wrap="square" lIns="45719" tIns="45719" rIns="45719" bIns="45719" numCol="1" anchor="ctr">
              <a:noAutofit/>
            </a:bodyPr>
            <a:lstStyle/>
            <a:p>
              <a:pPr algn="ctr">
                <a:defRPr>
                  <a:solidFill>
                    <a:srgbClr val="FFFFFF"/>
                  </a:solidFill>
                </a:defRPr>
              </a:pPr>
            </a:p>
          </p:txBody>
        </p:sp>
        <p:sp>
          <p:nvSpPr>
            <p:cNvPr id="1138" name="Comment faciliter le dépôt de plainte en cas d’agression d’un agent public, quand il ne souhaite pas le faire directement ?"/>
            <p:cNvSpPr txBox="1"/>
            <p:nvPr/>
          </p:nvSpPr>
          <p:spPr>
            <a:xfrm>
              <a:off x="89654" y="42329"/>
              <a:ext cx="5220692" cy="81534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ctr">
              <a:spAutoFit/>
            </a:bodyPr>
            <a:lstStyle>
              <a:lvl1pPr algn="ctr">
                <a:defRPr b="1" sz="1600">
                  <a:solidFill>
                    <a:srgbClr val="FFFFFF"/>
                  </a:solidFill>
                  <a:latin typeface="Marianne"/>
                  <a:ea typeface="Marianne"/>
                  <a:cs typeface="Marianne"/>
                  <a:sym typeface="Marianne"/>
                </a:defRPr>
              </a:lvl1pPr>
            </a:lstStyle>
            <a:p>
              <a:pPr/>
              <a:r>
                <a:t>Comment faciliter le dépôt de plainte en cas d’agression d’un agent public, quand il ne souhaite pas le faire directement ?</a:t>
              </a:r>
            </a:p>
          </p:txBody>
        </p:sp>
      </p:grpSp>
      <p:sp>
        <p:nvSpPr>
          <p:cNvPr id="1140" name="ZoneTexte 12"/>
          <p:cNvSpPr txBox="1"/>
          <p:nvPr/>
        </p:nvSpPr>
        <p:spPr>
          <a:xfrm>
            <a:off x="6411556" y="2294296"/>
            <a:ext cx="5400002" cy="2590166"/>
          </a:xfrm>
          <a:prstGeom prst="rect">
            <a:avLst/>
          </a:prstGeom>
          <a:ln>
            <a:solidFill>
              <a:srgbClr val="46111C"/>
            </a:solidFill>
          </a:ln>
          <a:extLst>
            <a:ext uri="{C572A759-6A51-4108-AA02-DFA0A04FC94B}">
              <ma14:wrappingTextBoxFlag xmlns:ma14="http://schemas.microsoft.com/office/mac/drawingml/2011/main" val="1"/>
            </a:ext>
          </a:extLst>
        </p:spPr>
        <p:txBody>
          <a:bodyPr lIns="45719" rIns="45719">
            <a:spAutoFit/>
          </a:bodyPr>
          <a:lstStyle/>
          <a:p>
            <a:pPr marL="393700" indent="-787400" algn="just" defTabSz="622300">
              <a:spcBef>
                <a:spcPts val="600"/>
              </a:spcBef>
              <a:defRPr b="1" sz="1200">
                <a:latin typeface="Marianne"/>
                <a:ea typeface="Marianne"/>
                <a:cs typeface="Marianne"/>
                <a:sym typeface="Marianne"/>
              </a:defRPr>
            </a:pPr>
            <a:r>
              <a:t>Constats et enjeux : </a:t>
            </a:r>
          </a:p>
          <a:p>
            <a:pPr indent="-393700" algn="just" defTabSz="622300">
              <a:spcBef>
                <a:spcPts val="600"/>
              </a:spcBef>
              <a:buSzPct val="100000"/>
              <a:buChar char="✓"/>
              <a:defRPr b="1" sz="1200">
                <a:latin typeface="Marianne"/>
                <a:ea typeface="Marianne"/>
                <a:cs typeface="Marianne"/>
                <a:sym typeface="Marianne"/>
              </a:defRPr>
            </a:pPr>
            <a:r>
              <a:t>Face à des situations de menaces proférées contre des proches d’un agent public</a:t>
            </a:r>
            <a:r>
              <a:rPr b="0"/>
              <a:t>, </a:t>
            </a:r>
            <a:r>
              <a:t>en raison de ses fonctions, pas de possibilité de mise en œuvre de la protection fonctionnelle à titre conservatoire.</a:t>
            </a:r>
          </a:p>
          <a:p>
            <a:pPr algn="just" defTabSz="622300">
              <a:spcBef>
                <a:spcPts val="600"/>
              </a:spcBef>
              <a:defRPr b="1" sz="1200">
                <a:latin typeface="Marianne"/>
                <a:ea typeface="Marianne"/>
                <a:cs typeface="Marianne"/>
                <a:sym typeface="Marianne"/>
              </a:defRPr>
            </a:pPr>
            <a:r>
              <a:t> </a:t>
            </a:r>
          </a:p>
          <a:p>
            <a:pPr algn="just" defTabSz="622300">
              <a:spcBef>
                <a:spcPts val="600"/>
              </a:spcBef>
              <a:defRPr b="1" sz="1200">
                <a:solidFill>
                  <a:srgbClr val="C23314"/>
                </a:solidFill>
                <a:latin typeface="Marianne"/>
                <a:ea typeface="Marianne"/>
                <a:cs typeface="Marianne"/>
                <a:sym typeface="Marianne"/>
              </a:defRPr>
            </a:pPr>
            <a:r>
              <a:t>Proposition : </a:t>
            </a:r>
          </a:p>
          <a:p>
            <a:pPr algn="just" defTabSz="622300">
              <a:spcBef>
                <a:spcPts val="600"/>
              </a:spcBef>
              <a:defRPr b="1" sz="1200">
                <a:solidFill>
                  <a:srgbClr val="C23314"/>
                </a:solidFill>
                <a:latin typeface="Marianne"/>
                <a:ea typeface="Marianne"/>
                <a:cs typeface="Marianne"/>
                <a:sym typeface="Marianne"/>
              </a:defRPr>
            </a:pPr>
            <a:r>
              <a:t>Quelles solutions pour mieux accompagner les proches d’un agent public menacés en raison des fonctions exercées par leur proche ?</a:t>
            </a:r>
          </a:p>
          <a:p>
            <a:pPr algn="just" defTabSz="622300">
              <a:spcBef>
                <a:spcPts val="600"/>
              </a:spcBef>
              <a:defRPr sz="1200">
                <a:solidFill>
                  <a:srgbClr val="C23314"/>
                </a:solidFill>
                <a:latin typeface="Marianne"/>
                <a:ea typeface="Marianne"/>
                <a:cs typeface="Marianne"/>
                <a:sym typeface="Marianne"/>
              </a:defRPr>
            </a:pPr>
          </a:p>
          <a:p>
            <a:pPr algn="just" defTabSz="622300">
              <a:spcBef>
                <a:spcPts val="600"/>
              </a:spcBef>
              <a:defRPr sz="1200">
                <a:solidFill>
                  <a:srgbClr val="C23314"/>
                </a:solidFill>
                <a:latin typeface="Marianne"/>
                <a:ea typeface="Marianne"/>
                <a:cs typeface="Marianne"/>
                <a:sym typeface="Marianne"/>
              </a:defRPr>
            </a:pPr>
          </a:p>
        </p:txBody>
      </p:sp>
      <p:grpSp>
        <p:nvGrpSpPr>
          <p:cNvPr id="1143" name="Rectangle à coins arrondis 6"/>
          <p:cNvGrpSpPr/>
          <p:nvPr/>
        </p:nvGrpSpPr>
        <p:grpSpPr>
          <a:xfrm>
            <a:off x="6411559" y="1239014"/>
            <a:ext cx="5400000" cy="900001"/>
            <a:chOff x="0" y="0"/>
            <a:chExt cx="5399999" cy="900000"/>
          </a:xfrm>
        </p:grpSpPr>
        <p:sp>
          <p:nvSpPr>
            <p:cNvPr id="1141" name="Rectangle aux angles arrondis"/>
            <p:cNvSpPr/>
            <p:nvPr/>
          </p:nvSpPr>
          <p:spPr>
            <a:xfrm>
              <a:off x="0" y="0"/>
              <a:ext cx="5400000" cy="900001"/>
            </a:xfrm>
            <a:prstGeom prst="roundRect">
              <a:avLst>
                <a:gd name="adj" fmla="val 16667"/>
              </a:avLst>
            </a:prstGeom>
            <a:solidFill>
              <a:srgbClr val="F29885"/>
            </a:solidFill>
            <a:ln w="12700" cap="flat">
              <a:noFill/>
              <a:miter lim="400000"/>
            </a:ln>
            <a:effectLst/>
          </p:spPr>
          <p:txBody>
            <a:bodyPr wrap="square" lIns="45719" tIns="45719" rIns="45719" bIns="45719" numCol="1" anchor="ctr">
              <a:noAutofit/>
            </a:bodyPr>
            <a:lstStyle/>
            <a:p>
              <a:pPr algn="ctr">
                <a:defRPr b="1" sz="1600">
                  <a:solidFill>
                    <a:srgbClr val="FFFFFF"/>
                  </a:solidFill>
                  <a:latin typeface="Marianne"/>
                  <a:ea typeface="Marianne"/>
                  <a:cs typeface="Marianne"/>
                  <a:sym typeface="Marianne"/>
                </a:defRPr>
              </a:pPr>
            </a:p>
          </p:txBody>
        </p:sp>
        <p:sp>
          <p:nvSpPr>
            <p:cNvPr id="1142" name="Comment mieux protéger les ayants droits…"/>
            <p:cNvSpPr txBox="1"/>
            <p:nvPr/>
          </p:nvSpPr>
          <p:spPr>
            <a:xfrm>
              <a:off x="89654" y="162979"/>
              <a:ext cx="5220692" cy="57404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ctr">
              <a:spAutoFit/>
            </a:bodyPr>
            <a:lstStyle/>
            <a:p>
              <a:pPr algn="ctr">
                <a:defRPr b="1" sz="1600">
                  <a:solidFill>
                    <a:srgbClr val="FFFFFF"/>
                  </a:solidFill>
                  <a:latin typeface="Marianne"/>
                  <a:ea typeface="Marianne"/>
                  <a:cs typeface="Marianne"/>
                  <a:sym typeface="Marianne"/>
                </a:defRPr>
              </a:pPr>
              <a:r>
                <a:t>Comment mieux protéger les ayants droits </a:t>
              </a:r>
            </a:p>
            <a:p>
              <a:pPr algn="ctr">
                <a:defRPr b="1" sz="1600">
                  <a:solidFill>
                    <a:srgbClr val="FFFFFF"/>
                  </a:solidFill>
                  <a:latin typeface="Marianne"/>
                  <a:ea typeface="Marianne"/>
                  <a:cs typeface="Marianne"/>
                  <a:sym typeface="Marianne"/>
                </a:defRPr>
              </a:pPr>
              <a:r>
                <a:t>d’un agent victime de violences ?</a:t>
              </a:r>
            </a:p>
          </p:txBody>
        </p:sp>
      </p:grpSp>
      <p:grpSp>
        <p:nvGrpSpPr>
          <p:cNvPr id="1148" name="Groupe 14"/>
          <p:cNvGrpSpPr/>
          <p:nvPr/>
        </p:nvGrpSpPr>
        <p:grpSpPr>
          <a:xfrm>
            <a:off x="0" y="0"/>
            <a:ext cx="12192001" cy="1083733"/>
            <a:chOff x="0" y="0"/>
            <a:chExt cx="12192000" cy="1083732"/>
          </a:xfrm>
        </p:grpSpPr>
        <p:sp>
          <p:nvSpPr>
            <p:cNvPr id="1144" name="Rectangle 15"/>
            <p:cNvSpPr/>
            <p:nvPr/>
          </p:nvSpPr>
          <p:spPr>
            <a:xfrm>
              <a:off x="0" y="0"/>
              <a:ext cx="12192000" cy="1083733"/>
            </a:xfrm>
            <a:prstGeom prst="rect">
              <a:avLst/>
            </a:prstGeom>
            <a:solidFill>
              <a:srgbClr val="02FFBD"/>
            </a:solidFill>
            <a:ln w="25400" cap="flat">
              <a:solidFill>
                <a:srgbClr val="8DAFD6"/>
              </a:solidFill>
              <a:prstDash val="solid"/>
              <a:round/>
            </a:ln>
            <a:effectLst/>
          </p:spPr>
          <p:txBody>
            <a:bodyPr wrap="square" lIns="45719" tIns="45719" rIns="45719" bIns="45719" numCol="1" anchor="t">
              <a:noAutofit/>
            </a:bodyPr>
            <a:lstStyle/>
            <a:p>
              <a:pPr>
                <a:defRPr>
                  <a:solidFill>
                    <a:srgbClr val="FFFFFF"/>
                  </a:solidFill>
                </a:defRPr>
              </a:pPr>
            </a:p>
          </p:txBody>
        </p:sp>
        <p:grpSp>
          <p:nvGrpSpPr>
            <p:cNvPr id="1147" name="Rectangle 16"/>
            <p:cNvGrpSpPr/>
            <p:nvPr/>
          </p:nvGrpSpPr>
          <p:grpSpPr>
            <a:xfrm>
              <a:off x="0" y="0"/>
              <a:ext cx="12192001" cy="1083733"/>
              <a:chOff x="0" y="0"/>
              <a:chExt cx="12192000" cy="1083732"/>
            </a:xfrm>
          </p:grpSpPr>
          <p:sp>
            <p:nvSpPr>
              <p:cNvPr id="1145" name="Rectangle"/>
              <p:cNvSpPr/>
              <p:nvPr/>
            </p:nvSpPr>
            <p:spPr>
              <a:xfrm>
                <a:off x="0" y="0"/>
                <a:ext cx="12192000" cy="1083733"/>
              </a:xfrm>
              <a:prstGeom prst="rect">
                <a:avLst/>
              </a:prstGeom>
              <a:solidFill>
                <a:srgbClr val="F29885"/>
              </a:solidFill>
              <a:ln w="12700" cap="flat">
                <a:noFill/>
                <a:miter lim="400000"/>
              </a:ln>
              <a:effectLst/>
            </p:spPr>
            <p:txBody>
              <a:bodyPr wrap="square" lIns="45719" tIns="45719" rIns="45719" bIns="45719" numCol="1" anchor="ctr">
                <a:noAutofit/>
              </a:bodyPr>
              <a:lstStyle/>
              <a:p>
                <a:pPr algn="ctr" defTabSz="1289050">
                  <a:lnSpc>
                    <a:spcPct val="90000"/>
                  </a:lnSpc>
                  <a:spcBef>
                    <a:spcPts val="700"/>
                  </a:spcBef>
                  <a:defRPr>
                    <a:solidFill>
                      <a:srgbClr val="FFFFFF"/>
                    </a:solidFill>
                  </a:defRPr>
                </a:pPr>
              </a:p>
            </p:txBody>
          </p:sp>
          <p:sp>
            <p:nvSpPr>
              <p:cNvPr id="1146" name="Comment mieux protéger les agents publics ?"/>
              <p:cNvSpPr txBox="1"/>
              <p:nvPr/>
            </p:nvSpPr>
            <p:spPr>
              <a:xfrm>
                <a:off x="786552" y="245956"/>
                <a:ext cx="11405448" cy="59182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73660" tIns="73660" rIns="73660" bIns="73660" numCol="1" anchor="ctr">
                <a:spAutoFit/>
              </a:bodyPr>
              <a:lstStyle>
                <a:lvl1pPr algn="ctr" defTabSz="1289050">
                  <a:lnSpc>
                    <a:spcPct val="90000"/>
                  </a:lnSpc>
                  <a:spcBef>
                    <a:spcPts val="1200"/>
                  </a:spcBef>
                  <a:defRPr b="1" sz="2900">
                    <a:solidFill>
                      <a:srgbClr val="FFFFFF"/>
                    </a:solidFill>
                    <a:latin typeface="Marianne"/>
                    <a:ea typeface="Marianne"/>
                    <a:cs typeface="Marianne"/>
                    <a:sym typeface="Marianne"/>
                  </a:defRPr>
                </a:lvl1pPr>
              </a:lstStyle>
              <a:p>
                <a:pPr/>
                <a:r>
                  <a:t>Comment mieux protéger les agents publics ?</a:t>
                </a:r>
              </a:p>
            </p:txBody>
          </p:sp>
        </p:grpSp>
      </p:grpSp>
    </p:spTree>
  </p:cSld>
  <p:clrMapOvr>
    <a:masterClrMapping/>
  </p:clrMapOvr>
  <p:transition xmlns:p14="http://schemas.microsoft.com/office/powerpoint/2010/main" spd="med" advClick="1"/>
</p:sld>
</file>

<file path=ppt/slides/slide2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150" name="Espace réservé du numéro de diapositive 1"/>
          <p:cNvSpPr txBox="1"/>
          <p:nvPr>
            <p:ph type="sldNum" sz="quarter" idx="2"/>
          </p:nvPr>
        </p:nvSpPr>
        <p:spPr>
          <a:xfrm>
            <a:off x="11510988" y="6633775"/>
            <a:ext cx="153964" cy="135546"/>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1151" name="Titre 1"/>
          <p:cNvSpPr txBox="1"/>
          <p:nvPr/>
        </p:nvSpPr>
        <p:spPr>
          <a:xfrm>
            <a:off x="226254" y="1021475"/>
            <a:ext cx="11655568" cy="497841"/>
          </a:xfrm>
          <a:prstGeom prst="rect">
            <a:avLst/>
          </a:prstGeom>
          <a:ln w="12700">
            <a:miter lim="400000"/>
          </a:ln>
          <a:extLst>
            <a:ext uri="{C572A759-6A51-4108-AA02-DFA0A04FC94B}">
              <ma14:wrappingTextBoxFlag xmlns:ma14="http://schemas.microsoft.com/office/mac/drawingml/2011/main" val="1"/>
            </a:ext>
          </a:extLst>
        </p:spPr>
        <p:txBody>
          <a:bodyPr lIns="45719" rIns="45719" anchor="ctr">
            <a:spAutoFit/>
          </a:bodyPr>
          <a:lstStyle>
            <a:lvl1pPr indent="19050" algn="ctr" defTabSz="1219169">
              <a:lnSpc>
                <a:spcPct val="90000"/>
              </a:lnSpc>
              <a:defRPr b="1" sz="2700">
                <a:solidFill>
                  <a:srgbClr val="002060"/>
                </a:solidFill>
                <a:latin typeface="Marianne"/>
                <a:ea typeface="Marianne"/>
                <a:cs typeface="Marianne"/>
                <a:sym typeface="Marianne"/>
              </a:defRPr>
            </a:lvl1pPr>
          </a:lstStyle>
          <a:p>
            <a:pPr/>
            <a:r>
              <a:t>Les étapes de la concertation </a:t>
            </a:r>
          </a:p>
        </p:txBody>
      </p:sp>
      <p:grpSp>
        <p:nvGrpSpPr>
          <p:cNvPr id="1154" name="Flèche : chevron 5"/>
          <p:cNvGrpSpPr/>
          <p:nvPr/>
        </p:nvGrpSpPr>
        <p:grpSpPr>
          <a:xfrm>
            <a:off x="180534" y="3131121"/>
            <a:ext cx="2619817" cy="1232279"/>
            <a:chOff x="0" y="0"/>
            <a:chExt cx="2619815" cy="1232277"/>
          </a:xfrm>
        </p:grpSpPr>
        <p:sp>
          <p:nvSpPr>
            <p:cNvPr id="1152" name="Chevron"/>
            <p:cNvSpPr/>
            <p:nvPr/>
          </p:nvSpPr>
          <p:spPr>
            <a:xfrm>
              <a:off x="0" y="0"/>
              <a:ext cx="2619816" cy="1232278"/>
            </a:xfrm>
            <a:prstGeom prst="chevron">
              <a:avLst>
                <a:gd name="adj" fmla="val 50000"/>
              </a:avLst>
            </a:prstGeom>
            <a:solidFill>
              <a:schemeClr val="accent2"/>
            </a:solidFill>
            <a:ln w="25400" cap="flat">
              <a:solidFill>
                <a:srgbClr val="181842"/>
              </a:solidFill>
              <a:prstDash val="solid"/>
              <a:round/>
            </a:ln>
            <a:effectLst/>
          </p:spPr>
          <p:txBody>
            <a:bodyPr wrap="square" lIns="45719" tIns="45719" rIns="45719" bIns="45719" numCol="1" anchor="ctr">
              <a:noAutofit/>
            </a:bodyPr>
            <a:lstStyle/>
            <a:p>
              <a:pPr algn="ctr">
                <a:defRPr>
                  <a:solidFill>
                    <a:srgbClr val="FFFFFF"/>
                  </a:solidFill>
                </a:defRPr>
              </a:pPr>
            </a:p>
          </p:txBody>
        </p:sp>
        <p:sp>
          <p:nvSpPr>
            <p:cNvPr id="1153" name="Lancement de la concertation…"/>
            <p:cNvSpPr txBox="1"/>
            <p:nvPr/>
          </p:nvSpPr>
          <p:spPr>
            <a:xfrm>
              <a:off x="674558" y="113218"/>
              <a:ext cx="1270699" cy="100584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ctr">
              <a:spAutoFit/>
            </a:bodyPr>
            <a:lstStyle/>
            <a:p>
              <a:pPr algn="ctr">
                <a:defRPr b="1" sz="1500">
                  <a:solidFill>
                    <a:srgbClr val="FFFFFF"/>
                  </a:solidFill>
                  <a:latin typeface="Marianne"/>
                  <a:ea typeface="Marianne"/>
                  <a:cs typeface="Marianne"/>
                  <a:sym typeface="Marianne"/>
                </a:defRPr>
              </a:pPr>
              <a:r>
                <a:t>Lancement de la concertation</a:t>
              </a:r>
            </a:p>
            <a:p>
              <a:pPr algn="ctr">
                <a:defRPr b="1" i="1" sz="1500">
                  <a:solidFill>
                    <a:srgbClr val="FFFFFF"/>
                  </a:solidFill>
                  <a:latin typeface="Marianne"/>
                  <a:ea typeface="Marianne"/>
                  <a:cs typeface="Marianne"/>
                  <a:sym typeface="Marianne"/>
                </a:defRPr>
              </a:pPr>
              <a:r>
                <a:t>9 avril 2024</a:t>
              </a:r>
            </a:p>
          </p:txBody>
        </p:sp>
      </p:grpSp>
      <p:grpSp>
        <p:nvGrpSpPr>
          <p:cNvPr id="1157" name="Flèche : chevron 12"/>
          <p:cNvGrpSpPr/>
          <p:nvPr/>
        </p:nvGrpSpPr>
        <p:grpSpPr>
          <a:xfrm>
            <a:off x="2392234" y="3262769"/>
            <a:ext cx="3017966" cy="1022792"/>
            <a:chOff x="0" y="0"/>
            <a:chExt cx="3017965" cy="1022790"/>
          </a:xfrm>
        </p:grpSpPr>
        <p:sp>
          <p:nvSpPr>
            <p:cNvPr id="1155" name="Chevron"/>
            <p:cNvSpPr/>
            <p:nvPr/>
          </p:nvSpPr>
          <p:spPr>
            <a:xfrm>
              <a:off x="0" y="0"/>
              <a:ext cx="3017966" cy="1022791"/>
            </a:xfrm>
            <a:prstGeom prst="chevron">
              <a:avLst>
                <a:gd name="adj" fmla="val 50000"/>
              </a:avLst>
            </a:prstGeom>
            <a:solidFill>
              <a:srgbClr val="303084"/>
            </a:solidFill>
            <a:ln w="12700" cap="flat">
              <a:noFill/>
              <a:miter lim="400000"/>
            </a:ln>
            <a:effectLst/>
          </p:spPr>
          <p:txBody>
            <a:bodyPr wrap="square" lIns="45719" tIns="45719" rIns="45719" bIns="45719" numCol="1" anchor="ctr">
              <a:noAutofit/>
            </a:bodyPr>
            <a:lstStyle/>
            <a:p>
              <a:pPr algn="ctr">
                <a:defRPr>
                  <a:solidFill>
                    <a:srgbClr val="FFFFFF"/>
                  </a:solidFill>
                </a:defRPr>
              </a:pPr>
            </a:p>
          </p:txBody>
        </p:sp>
        <p:sp>
          <p:nvSpPr>
            <p:cNvPr id="1156" name="Premier cycle de bilatérales thématiques…"/>
            <p:cNvSpPr txBox="1"/>
            <p:nvPr/>
          </p:nvSpPr>
          <p:spPr>
            <a:xfrm>
              <a:off x="557114" y="8474"/>
              <a:ext cx="1903738" cy="100584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ctr">
              <a:spAutoFit/>
            </a:bodyPr>
            <a:lstStyle/>
            <a:p>
              <a:pPr algn="ctr">
                <a:defRPr b="1" sz="1500">
                  <a:solidFill>
                    <a:srgbClr val="FFFFFF"/>
                  </a:solidFill>
                  <a:latin typeface="Marianne"/>
                  <a:ea typeface="Marianne"/>
                  <a:cs typeface="Marianne"/>
                  <a:sym typeface="Marianne"/>
                </a:defRPr>
              </a:pPr>
              <a:r>
                <a:t>Premier cycle de bilatérales thématiques</a:t>
              </a:r>
            </a:p>
            <a:p>
              <a:pPr algn="ctr">
                <a:defRPr b="1" i="1" sz="1500">
                  <a:solidFill>
                    <a:srgbClr val="FFFFFF"/>
                  </a:solidFill>
                  <a:latin typeface="Marianne"/>
                  <a:ea typeface="Marianne"/>
                  <a:cs typeface="Marianne"/>
                  <a:sym typeface="Marianne"/>
                </a:defRPr>
              </a:pPr>
              <a:r>
                <a:t>De mi avril au 7 mai</a:t>
              </a:r>
            </a:p>
          </p:txBody>
        </p:sp>
      </p:grpSp>
      <p:grpSp>
        <p:nvGrpSpPr>
          <p:cNvPr id="1160" name="Flèche : chevron 15"/>
          <p:cNvGrpSpPr/>
          <p:nvPr/>
        </p:nvGrpSpPr>
        <p:grpSpPr>
          <a:xfrm>
            <a:off x="5012049" y="3280068"/>
            <a:ext cx="2556979" cy="1005841"/>
            <a:chOff x="0" y="0"/>
            <a:chExt cx="2556978" cy="1005839"/>
          </a:xfrm>
        </p:grpSpPr>
        <p:sp>
          <p:nvSpPr>
            <p:cNvPr id="1158" name="Chevron"/>
            <p:cNvSpPr/>
            <p:nvPr/>
          </p:nvSpPr>
          <p:spPr>
            <a:xfrm>
              <a:off x="0" y="15820"/>
              <a:ext cx="2556979" cy="974199"/>
            </a:xfrm>
            <a:prstGeom prst="chevron">
              <a:avLst>
                <a:gd name="adj" fmla="val 50000"/>
              </a:avLst>
            </a:prstGeom>
            <a:solidFill>
              <a:srgbClr val="39399D">
                <a:alpha val="80000"/>
              </a:srgbClr>
            </a:solidFill>
            <a:ln w="12700" cap="flat">
              <a:noFill/>
              <a:miter lim="400000"/>
            </a:ln>
            <a:effectLst/>
          </p:spPr>
          <p:txBody>
            <a:bodyPr wrap="square" lIns="45719" tIns="45719" rIns="45719" bIns="45719" numCol="1" anchor="ctr">
              <a:noAutofit/>
            </a:bodyPr>
            <a:lstStyle/>
            <a:p>
              <a:pPr algn="ctr">
                <a:defRPr>
                  <a:solidFill>
                    <a:srgbClr val="FFFFFF"/>
                  </a:solidFill>
                </a:defRPr>
              </a:pPr>
            </a:p>
          </p:txBody>
        </p:sp>
        <p:sp>
          <p:nvSpPr>
            <p:cNvPr id="1159" name="Réunion multilatérale de synthèse…"/>
            <p:cNvSpPr txBox="1"/>
            <p:nvPr/>
          </p:nvSpPr>
          <p:spPr>
            <a:xfrm>
              <a:off x="532818" y="0"/>
              <a:ext cx="1491342" cy="1005840"/>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ctr">
              <a:spAutoFit/>
            </a:bodyPr>
            <a:lstStyle/>
            <a:p>
              <a:pPr algn="ctr">
                <a:defRPr b="1" sz="1500">
                  <a:solidFill>
                    <a:srgbClr val="FFFFFF"/>
                  </a:solidFill>
                  <a:latin typeface="Marianne"/>
                  <a:ea typeface="Marianne"/>
                  <a:cs typeface="Marianne"/>
                  <a:sym typeface="Marianne"/>
                </a:defRPr>
              </a:pPr>
              <a:r>
                <a:t>Réunion multilatérale de synthèse</a:t>
              </a:r>
            </a:p>
            <a:p>
              <a:pPr algn="ctr">
                <a:defRPr b="1" i="1" sz="1500">
                  <a:solidFill>
                    <a:srgbClr val="FFFFFF"/>
                  </a:solidFill>
                  <a:latin typeface="Marianne"/>
                  <a:ea typeface="Marianne"/>
                  <a:cs typeface="Marianne"/>
                  <a:sym typeface="Marianne"/>
                </a:defRPr>
              </a:pPr>
              <a:r>
                <a:t>14 mai </a:t>
              </a:r>
            </a:p>
          </p:txBody>
        </p:sp>
      </p:grpSp>
      <p:grpSp>
        <p:nvGrpSpPr>
          <p:cNvPr id="1163" name="Flèche : chevron 19"/>
          <p:cNvGrpSpPr/>
          <p:nvPr/>
        </p:nvGrpSpPr>
        <p:grpSpPr>
          <a:xfrm>
            <a:off x="7200686" y="3274122"/>
            <a:ext cx="3017967" cy="1005840"/>
            <a:chOff x="0" y="0"/>
            <a:chExt cx="3017965" cy="1005839"/>
          </a:xfrm>
        </p:grpSpPr>
        <p:sp>
          <p:nvSpPr>
            <p:cNvPr id="1161" name="Chevron"/>
            <p:cNvSpPr/>
            <p:nvPr/>
          </p:nvSpPr>
          <p:spPr>
            <a:xfrm>
              <a:off x="0" y="15820"/>
              <a:ext cx="3017966" cy="974199"/>
            </a:xfrm>
            <a:prstGeom prst="chevron">
              <a:avLst>
                <a:gd name="adj" fmla="val 50000"/>
              </a:avLst>
            </a:prstGeom>
            <a:solidFill>
              <a:srgbClr val="333389">
                <a:alpha val="69020"/>
              </a:srgbClr>
            </a:solidFill>
            <a:ln w="12700" cap="flat">
              <a:noFill/>
              <a:miter lim="400000"/>
            </a:ln>
            <a:effectLst/>
          </p:spPr>
          <p:txBody>
            <a:bodyPr wrap="square" lIns="45719" tIns="45719" rIns="45719" bIns="45719" numCol="1" anchor="ctr">
              <a:noAutofit/>
            </a:bodyPr>
            <a:lstStyle/>
            <a:p>
              <a:pPr algn="ctr">
                <a:defRPr>
                  <a:solidFill>
                    <a:srgbClr val="FFFFFF"/>
                  </a:solidFill>
                </a:defRPr>
              </a:pPr>
            </a:p>
          </p:txBody>
        </p:sp>
        <p:sp>
          <p:nvSpPr>
            <p:cNvPr id="1162" name="Deuxième cycle de bilatérales thématiques…"/>
            <p:cNvSpPr txBox="1"/>
            <p:nvPr/>
          </p:nvSpPr>
          <p:spPr>
            <a:xfrm>
              <a:off x="532818" y="0"/>
              <a:ext cx="1952330" cy="1005840"/>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ctr">
              <a:spAutoFit/>
            </a:bodyPr>
            <a:lstStyle/>
            <a:p>
              <a:pPr algn="ctr">
                <a:defRPr b="1" sz="1500">
                  <a:solidFill>
                    <a:srgbClr val="FFFFFF"/>
                  </a:solidFill>
                  <a:latin typeface="Marianne"/>
                  <a:ea typeface="Marianne"/>
                  <a:cs typeface="Marianne"/>
                  <a:sym typeface="Marianne"/>
                </a:defRPr>
              </a:pPr>
              <a:r>
                <a:t>Deuxième cycle de bilatérales thématiques</a:t>
              </a:r>
            </a:p>
            <a:p>
              <a:pPr algn="ctr">
                <a:defRPr b="1" i="1" sz="1500">
                  <a:solidFill>
                    <a:srgbClr val="FFFFFF"/>
                  </a:solidFill>
                  <a:latin typeface="Marianne"/>
                  <a:ea typeface="Marianne"/>
                  <a:cs typeface="Marianne"/>
                  <a:sym typeface="Marianne"/>
                </a:defRPr>
              </a:pPr>
              <a:r>
                <a:t>Du 15 mai au 14 juin </a:t>
              </a:r>
            </a:p>
          </p:txBody>
        </p:sp>
      </p:grpSp>
      <p:grpSp>
        <p:nvGrpSpPr>
          <p:cNvPr id="1166" name="Flèche : chevron 7"/>
          <p:cNvGrpSpPr/>
          <p:nvPr/>
        </p:nvGrpSpPr>
        <p:grpSpPr>
          <a:xfrm>
            <a:off x="9799766" y="3281857"/>
            <a:ext cx="2556979" cy="1005841"/>
            <a:chOff x="0" y="0"/>
            <a:chExt cx="2556978" cy="1005839"/>
          </a:xfrm>
        </p:grpSpPr>
        <p:sp>
          <p:nvSpPr>
            <p:cNvPr id="1164" name="Chevron"/>
            <p:cNvSpPr/>
            <p:nvPr/>
          </p:nvSpPr>
          <p:spPr>
            <a:xfrm>
              <a:off x="0" y="2137"/>
              <a:ext cx="2556979" cy="1001566"/>
            </a:xfrm>
            <a:prstGeom prst="chevron">
              <a:avLst>
                <a:gd name="adj" fmla="val 50000"/>
              </a:avLst>
            </a:prstGeom>
            <a:solidFill>
              <a:srgbClr val="333389">
                <a:alpha val="69020"/>
              </a:srgbClr>
            </a:solidFill>
            <a:ln w="12700" cap="flat">
              <a:noFill/>
              <a:miter lim="400000"/>
            </a:ln>
            <a:effectLst/>
          </p:spPr>
          <p:txBody>
            <a:bodyPr wrap="square" lIns="45719" tIns="45719" rIns="45719" bIns="45719" numCol="1" anchor="ctr">
              <a:noAutofit/>
            </a:bodyPr>
            <a:lstStyle/>
            <a:p>
              <a:pPr algn="ctr">
                <a:defRPr>
                  <a:solidFill>
                    <a:srgbClr val="FFFFFF"/>
                  </a:solidFill>
                </a:defRPr>
              </a:pPr>
            </a:p>
          </p:txBody>
        </p:sp>
        <p:sp>
          <p:nvSpPr>
            <p:cNvPr id="1165" name="Synthèse finale en multilatérale…"/>
            <p:cNvSpPr txBox="1"/>
            <p:nvPr/>
          </p:nvSpPr>
          <p:spPr>
            <a:xfrm>
              <a:off x="546502" y="0"/>
              <a:ext cx="1463975" cy="1005840"/>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ctr">
              <a:spAutoFit/>
            </a:bodyPr>
            <a:lstStyle/>
            <a:p>
              <a:pPr algn="ctr">
                <a:defRPr b="1" sz="1500">
                  <a:solidFill>
                    <a:srgbClr val="FFFFFF"/>
                  </a:solidFill>
                  <a:latin typeface="Marianne"/>
                  <a:ea typeface="Marianne"/>
                  <a:cs typeface="Marianne"/>
                  <a:sym typeface="Marianne"/>
                </a:defRPr>
              </a:pPr>
              <a:r>
                <a:t>Synthèse finale en multilatérale</a:t>
              </a:r>
            </a:p>
            <a:p>
              <a:pPr algn="ctr">
                <a:defRPr b="1" i="1" sz="1500">
                  <a:solidFill>
                    <a:srgbClr val="FFFFFF"/>
                  </a:solidFill>
                  <a:latin typeface="Marianne"/>
                  <a:ea typeface="Marianne"/>
                  <a:cs typeface="Marianne"/>
                  <a:sym typeface="Marianne"/>
                </a:defRPr>
              </a:pPr>
              <a:r>
                <a:t>Le 20 juin </a:t>
              </a:r>
            </a:p>
          </p:txBody>
        </p:sp>
      </p:grpSp>
    </p:spTree>
  </p:cSld>
  <p:clrMapOvr>
    <a:masterClrMapping/>
  </p:clrMapOvr>
  <p:transition xmlns:p14="http://schemas.microsoft.com/office/powerpoint/2010/main" spd="med" advClick="1"/>
</p:sld>
</file>

<file path=ppt/slides/slide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861" name="Espace réservé du numéro de diapositive 1"/>
          <p:cNvSpPr txBox="1"/>
          <p:nvPr>
            <p:ph type="sldNum" sz="quarter" idx="2"/>
          </p:nvPr>
        </p:nvSpPr>
        <p:spPr>
          <a:xfrm>
            <a:off x="11537951" y="6633775"/>
            <a:ext cx="127001" cy="135546"/>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862" name="Titre 1"/>
          <p:cNvSpPr txBox="1"/>
          <p:nvPr/>
        </p:nvSpPr>
        <p:spPr>
          <a:xfrm>
            <a:off x="226254" y="838596"/>
            <a:ext cx="11655568" cy="863600"/>
          </a:xfrm>
          <a:prstGeom prst="rect">
            <a:avLst/>
          </a:prstGeom>
          <a:ln w="12700">
            <a:miter lim="400000"/>
          </a:ln>
          <a:extLst>
            <a:ext uri="{C572A759-6A51-4108-AA02-DFA0A04FC94B}">
              <ma14:wrappingTextBoxFlag xmlns:ma14="http://schemas.microsoft.com/office/mac/drawingml/2011/main" val="1"/>
            </a:ext>
          </a:extLst>
        </p:spPr>
        <p:txBody>
          <a:bodyPr lIns="45719" rIns="45719" anchor="ctr">
            <a:spAutoFit/>
          </a:bodyPr>
          <a:lstStyle/>
          <a:p>
            <a:pPr indent="19050" algn="ctr" defTabSz="1219169">
              <a:lnSpc>
                <a:spcPct val="90000"/>
              </a:lnSpc>
              <a:defRPr b="1" sz="2700">
                <a:solidFill>
                  <a:srgbClr val="002060"/>
                </a:solidFill>
                <a:latin typeface="Marianne"/>
                <a:ea typeface="Marianne"/>
                <a:cs typeface="Marianne"/>
                <a:sym typeface="Marianne"/>
              </a:defRPr>
            </a:pPr>
            <a:r>
              <a:t>Une fonction publique riche en atouts, </a:t>
            </a:r>
            <a:endParaRPr sz="3000"/>
          </a:p>
          <a:p>
            <a:pPr indent="19050" algn="ctr" defTabSz="1219169">
              <a:lnSpc>
                <a:spcPct val="90000"/>
              </a:lnSpc>
              <a:defRPr b="1" sz="2700">
                <a:solidFill>
                  <a:srgbClr val="002060"/>
                </a:solidFill>
                <a:latin typeface="Marianne"/>
                <a:ea typeface="Marianne"/>
                <a:cs typeface="Marianne"/>
                <a:sym typeface="Marianne"/>
              </a:defRPr>
            </a:pPr>
            <a:r>
              <a:t>mais qui peine à attirer de nouveaux talents </a:t>
            </a:r>
          </a:p>
        </p:txBody>
      </p:sp>
      <p:graphicFrame>
        <p:nvGraphicFramePr>
          <p:cNvPr id="863" name="Graphique 10"/>
          <p:cNvGraphicFramePr/>
          <p:nvPr/>
        </p:nvGraphicFramePr>
        <p:xfrm>
          <a:off x="6169513" y="2309810"/>
          <a:ext cx="5003166" cy="2999424"/>
        </p:xfrm>
        <a:graphic xmlns:a="http://schemas.openxmlformats.org/drawingml/2006/main">
          <a:graphicData uri="http://schemas.openxmlformats.org/drawingml/2006/chart">
            <c:chart xmlns:c="http://schemas.openxmlformats.org/drawingml/2006/chart" r:id="rId3"/>
          </a:graphicData>
        </a:graphic>
      </p:graphicFrame>
      <p:sp>
        <p:nvSpPr>
          <p:cNvPr id="864" name="Connecteur droit 3"/>
          <p:cNvSpPr/>
          <p:nvPr/>
        </p:nvSpPr>
        <p:spPr>
          <a:xfrm flipH="1">
            <a:off x="5750583" y="1864106"/>
            <a:ext cx="1" cy="4263529"/>
          </a:xfrm>
          <a:prstGeom prst="line">
            <a:avLst/>
          </a:prstGeom>
          <a:ln>
            <a:solidFill>
              <a:srgbClr val="005640"/>
            </a:solidFill>
          </a:ln>
        </p:spPr>
        <p:txBody>
          <a:bodyPr lIns="45719" rIns="45719"/>
          <a:lstStyle/>
          <a:p>
            <a:pPr/>
          </a:p>
        </p:txBody>
      </p:sp>
      <p:sp>
        <p:nvSpPr>
          <p:cNvPr id="865" name="ZoneTexte 4"/>
          <p:cNvSpPr txBox="1"/>
          <p:nvPr/>
        </p:nvSpPr>
        <p:spPr>
          <a:xfrm>
            <a:off x="91483" y="2425749"/>
            <a:ext cx="5613382" cy="29870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marL="285750" indent="-285750">
              <a:buSzPct val="100000"/>
              <a:buFont typeface="Arial"/>
              <a:buChar char="•"/>
              <a:defRPr sz="1600">
                <a:latin typeface="Marianne"/>
                <a:ea typeface="Marianne"/>
                <a:cs typeface="Marianne"/>
                <a:sym typeface="Marianne"/>
              </a:defRPr>
            </a:pPr>
            <a:r>
              <a:t>Une perte d’attractivité particulièrement visible dans les chiffres d’accès aux concours de la fonction publique</a:t>
            </a:r>
          </a:p>
          <a:p>
            <a:pPr marL="285750" indent="-285750">
              <a:buSzPct val="100000"/>
              <a:buFont typeface="Arial"/>
              <a:buChar char="•"/>
              <a:defRPr sz="1600">
                <a:latin typeface="Marianne"/>
                <a:ea typeface="Marianne"/>
                <a:cs typeface="Marianne"/>
                <a:sym typeface="Marianne"/>
              </a:defRPr>
            </a:pPr>
          </a:p>
          <a:p>
            <a:pPr marL="285750" indent="-285750">
              <a:buSzPct val="100000"/>
              <a:buFont typeface="Arial"/>
              <a:buChar char="•"/>
              <a:defRPr b="1" sz="1600">
                <a:latin typeface="Marianne"/>
                <a:ea typeface="Marianne"/>
                <a:cs typeface="Marianne"/>
                <a:sym typeface="Marianne"/>
              </a:defRPr>
            </a:pPr>
            <a:r>
              <a:t>Un taux de sélectivité aux concours de l’Etat divisé par 2,2 entre 2007 et 2021 pour les concours externes,</a:t>
            </a:r>
            <a:r>
              <a:rPr b="0"/>
              <a:t> par 1,8 pour les troisièmes concours </a:t>
            </a:r>
            <a:endParaRPr b="0"/>
          </a:p>
          <a:p>
            <a:pPr marL="285750" indent="-285750">
              <a:buSzPct val="100000"/>
              <a:buFont typeface="Arial"/>
              <a:buChar char="•"/>
              <a:defRPr sz="1600">
                <a:latin typeface="Marianne"/>
                <a:ea typeface="Marianne"/>
                <a:cs typeface="Marianne"/>
                <a:sym typeface="Marianne"/>
              </a:defRPr>
            </a:pPr>
          </a:p>
          <a:p>
            <a:pPr marL="285750" indent="-285750">
              <a:buSzPct val="100000"/>
              <a:buFont typeface="Arial"/>
              <a:buChar char="•"/>
              <a:defRPr sz="1600">
                <a:latin typeface="Marianne"/>
                <a:ea typeface="Marianne"/>
                <a:cs typeface="Marianne"/>
                <a:sym typeface="Marianne"/>
              </a:defRPr>
            </a:pPr>
            <a:r>
              <a:t>La même tendance à la baisse du nombre de candidats constatée dans chacun des versants de la fonction publique</a:t>
            </a:r>
          </a:p>
          <a:p>
            <a:pPr marL="285750" indent="-285750">
              <a:buSzPct val="100000"/>
              <a:buFont typeface="Arial"/>
              <a:buChar char="•"/>
              <a:defRPr sz="1600">
                <a:latin typeface="Marianne"/>
                <a:ea typeface="Marianne"/>
                <a:cs typeface="Marianne"/>
                <a:sym typeface="Marianne"/>
              </a:defRPr>
            </a:pPr>
          </a:p>
        </p:txBody>
      </p:sp>
    </p:spTree>
  </p:cSld>
  <p:clrMapOvr>
    <a:masterClrMapping/>
  </p:clrMapOvr>
  <p:transition xmlns:p14="http://schemas.microsoft.com/office/powerpoint/2010/main" spd="med" advClick="1"/>
</p:sld>
</file>

<file path=ppt/slides/slide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869" name="Espace réservé du numéro de diapositive 1"/>
          <p:cNvSpPr txBox="1"/>
          <p:nvPr>
            <p:ph type="sldNum" sz="quarter" idx="2"/>
          </p:nvPr>
        </p:nvSpPr>
        <p:spPr>
          <a:xfrm>
            <a:off x="11537951" y="6633775"/>
            <a:ext cx="127001" cy="135546"/>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grpSp>
        <p:nvGrpSpPr>
          <p:cNvPr id="872" name="Bulle narrative : ronde 2"/>
          <p:cNvGrpSpPr/>
          <p:nvPr/>
        </p:nvGrpSpPr>
        <p:grpSpPr>
          <a:xfrm>
            <a:off x="98933" y="3495764"/>
            <a:ext cx="3811599" cy="2561505"/>
            <a:chOff x="0" y="0"/>
            <a:chExt cx="3811597" cy="2561503"/>
          </a:xfrm>
        </p:grpSpPr>
        <p:sp>
          <p:nvSpPr>
            <p:cNvPr id="870" name="Bulle de texte"/>
            <p:cNvSpPr/>
            <p:nvPr/>
          </p:nvSpPr>
          <p:spPr>
            <a:xfrm>
              <a:off x="0" y="0"/>
              <a:ext cx="3811598" cy="2561504"/>
            </a:xfrm>
            <a:prstGeom prst="wedgeEllipseCallout">
              <a:avLst>
                <a:gd name="adj1" fmla="val 44511"/>
                <a:gd name="adj2" fmla="val -58942"/>
              </a:avLst>
            </a:prstGeom>
            <a:solidFill>
              <a:srgbClr val="FBDDD6"/>
            </a:solidFill>
            <a:ln w="3175" cap="flat">
              <a:solidFill>
                <a:srgbClr val="00402F"/>
              </a:solidFill>
              <a:prstDash val="solid"/>
              <a:round/>
            </a:ln>
            <a:effectLst/>
          </p:spPr>
          <p:txBody>
            <a:bodyPr wrap="square" lIns="45719" tIns="45719" rIns="45719" bIns="45719" numCol="1" anchor="ctr">
              <a:noAutofit/>
            </a:bodyPr>
            <a:lstStyle/>
            <a:p>
              <a:pPr algn="ctr" defTabSz="1219169">
                <a:spcBef>
                  <a:spcPts val="1000"/>
                </a:spcBef>
                <a:defRPr>
                  <a:solidFill>
                    <a:srgbClr val="FFFFFF"/>
                  </a:solidFill>
                </a:defRPr>
              </a:pPr>
            </a:p>
          </p:txBody>
        </p:sp>
        <p:sp>
          <p:nvSpPr>
            <p:cNvPr id="871" name="Je suis apprentie et viens de décrocher mon diplôme, après deux ans d’alternance auprès d’un employeur public : Pourquoi dois-je passer un concours externe pour poursuivre mon activité comme fonctionnaire ?"/>
            <p:cNvSpPr txBox="1"/>
            <p:nvPr/>
          </p:nvSpPr>
          <p:spPr>
            <a:xfrm>
              <a:off x="605502" y="320632"/>
              <a:ext cx="2600593" cy="192024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ctr">
              <a:spAutoFit/>
            </a:bodyPr>
            <a:lstStyle/>
            <a:p>
              <a:pPr indent="12700" algn="ctr" defTabSz="1219169">
                <a:spcBef>
                  <a:spcPts val="1000"/>
                </a:spcBef>
                <a:defRPr b="1" sz="1500">
                  <a:latin typeface="Marianne"/>
                  <a:ea typeface="Marianne"/>
                  <a:cs typeface="Marianne"/>
                  <a:sym typeface="Marianne"/>
                </a:defRPr>
              </a:pPr>
              <a:r>
                <a:t>Je suis apprentie et viens de décrocher mon diplôme</a:t>
              </a:r>
              <a:r>
                <a:rPr b="0"/>
                <a:t>, après deux ans d’alternance auprès d’un employeur public : Pourquoi dois-je passer un concours externe pour poursuivre mon activité comme fonctionnaire ?</a:t>
              </a:r>
            </a:p>
          </p:txBody>
        </p:sp>
      </p:grpSp>
      <p:sp>
        <p:nvSpPr>
          <p:cNvPr id="873" name="Titre 1"/>
          <p:cNvSpPr txBox="1"/>
          <p:nvPr/>
        </p:nvSpPr>
        <p:spPr>
          <a:xfrm>
            <a:off x="226254" y="838596"/>
            <a:ext cx="11655568" cy="863600"/>
          </a:xfrm>
          <a:prstGeom prst="rect">
            <a:avLst/>
          </a:prstGeom>
          <a:ln w="12700">
            <a:miter lim="400000"/>
          </a:ln>
          <a:extLst>
            <a:ext uri="{C572A759-6A51-4108-AA02-DFA0A04FC94B}">
              <ma14:wrappingTextBoxFlag xmlns:ma14="http://schemas.microsoft.com/office/mac/drawingml/2011/main" val="1"/>
            </a:ext>
          </a:extLst>
        </p:spPr>
        <p:txBody>
          <a:bodyPr lIns="45719" rIns="45719" anchor="ctr">
            <a:spAutoFit/>
          </a:bodyPr>
          <a:lstStyle>
            <a:lvl1pPr indent="19050" algn="ctr" defTabSz="1219169">
              <a:lnSpc>
                <a:spcPct val="90000"/>
              </a:lnSpc>
              <a:defRPr b="1" sz="2700">
                <a:solidFill>
                  <a:schemeClr val="accent2"/>
                </a:solidFill>
                <a:latin typeface="Marianne"/>
                <a:ea typeface="Marianne"/>
                <a:cs typeface="Marianne"/>
                <a:sym typeface="Marianne"/>
              </a:defRPr>
            </a:lvl1pPr>
          </a:lstStyle>
          <a:p>
            <a:pPr/>
            <a:r>
              <a:t>Les préoccupations quotidiennes dont font part les acteurs de terrain lors des rencontres de la fonction publique</a:t>
            </a:r>
          </a:p>
        </p:txBody>
      </p:sp>
      <p:grpSp>
        <p:nvGrpSpPr>
          <p:cNvPr id="876" name="Bulle narrative : ronde 3"/>
          <p:cNvGrpSpPr/>
          <p:nvPr/>
        </p:nvGrpSpPr>
        <p:grpSpPr>
          <a:xfrm>
            <a:off x="4503708" y="1630390"/>
            <a:ext cx="3777763" cy="2485051"/>
            <a:chOff x="0" y="0"/>
            <a:chExt cx="3777762" cy="2485050"/>
          </a:xfrm>
        </p:grpSpPr>
        <p:sp>
          <p:nvSpPr>
            <p:cNvPr id="874" name="Bulle de texte"/>
            <p:cNvSpPr/>
            <p:nvPr/>
          </p:nvSpPr>
          <p:spPr>
            <a:xfrm>
              <a:off x="0" y="0"/>
              <a:ext cx="3777763" cy="2485051"/>
            </a:xfrm>
            <a:prstGeom prst="wedgeEllipseCallout">
              <a:avLst>
                <a:gd name="adj1" fmla="val -60723"/>
                <a:gd name="adj2" fmla="val -45406"/>
              </a:avLst>
            </a:prstGeom>
            <a:solidFill>
              <a:srgbClr val="FFF7CC"/>
            </a:solidFill>
            <a:ln w="3175" cap="flat">
              <a:solidFill>
                <a:srgbClr val="00402F"/>
              </a:solidFill>
              <a:prstDash val="solid"/>
              <a:round/>
            </a:ln>
            <a:effectLst/>
          </p:spPr>
          <p:txBody>
            <a:bodyPr wrap="square" lIns="45719" tIns="45719" rIns="45719" bIns="45719" numCol="1" anchor="ctr">
              <a:noAutofit/>
            </a:bodyPr>
            <a:lstStyle/>
            <a:p>
              <a:pPr algn="ctr" defTabSz="1219169">
                <a:defRPr>
                  <a:solidFill>
                    <a:srgbClr val="FFFFFF"/>
                  </a:solidFill>
                </a:defRPr>
              </a:pPr>
            </a:p>
          </p:txBody>
        </p:sp>
        <p:sp>
          <p:nvSpPr>
            <p:cNvPr id="875" name="Je suis infirmière libérale et souhaite apporter mon expérience au service de l’hôpital public :…"/>
            <p:cNvSpPr txBox="1"/>
            <p:nvPr/>
          </p:nvSpPr>
          <p:spPr>
            <a:xfrm>
              <a:off x="600547" y="168105"/>
              <a:ext cx="2576668" cy="214884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ctr">
              <a:spAutoFit/>
            </a:bodyPr>
            <a:lstStyle/>
            <a:p>
              <a:pPr lvl="1" indent="0" algn="ctr" defTabSz="1219169">
                <a:defRPr b="1" sz="1500">
                  <a:latin typeface="Marianne"/>
                  <a:ea typeface="Marianne"/>
                  <a:cs typeface="Marianne"/>
                  <a:sym typeface="Marianne"/>
                </a:defRPr>
              </a:pPr>
              <a:r>
                <a:t>Je suis infirmière libérale et souhaite apporter mon expérience au service de l’hôpital public :  </a:t>
              </a:r>
              <a:endParaRPr>
                <a:solidFill>
                  <a:srgbClr val="FFFFFF"/>
                </a:solidFill>
              </a:endParaRPr>
            </a:p>
            <a:p>
              <a:pPr lvl="1" indent="0" algn="ctr" defTabSz="1219169">
                <a:defRPr sz="1500">
                  <a:latin typeface="Marianne"/>
                  <a:ea typeface="Marianne"/>
                  <a:cs typeface="Marianne"/>
                  <a:sym typeface="Marianne"/>
                </a:defRPr>
              </a:pPr>
              <a:r>
                <a:t>Pourquoi me considère-t-on comme une infirmière débutante lorsqu’il s’agit de définir mon grade et mon échelon ?</a:t>
              </a:r>
            </a:p>
          </p:txBody>
        </p:sp>
      </p:grpSp>
      <p:sp>
        <p:nvSpPr>
          <p:cNvPr id="877" name="ZoneTexte 12"/>
          <p:cNvSpPr txBox="1"/>
          <p:nvPr/>
        </p:nvSpPr>
        <p:spPr>
          <a:xfrm>
            <a:off x="8555582" y="4810774"/>
            <a:ext cx="2831589" cy="12344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indent="12700" defTabSz="1219169">
              <a:spcBef>
                <a:spcPts val="1000"/>
              </a:spcBef>
              <a:defRPr b="1" sz="1500">
                <a:latin typeface="Marianne"/>
                <a:ea typeface="Marianne"/>
                <a:cs typeface="Marianne"/>
                <a:sym typeface="Marianne"/>
              </a:defRPr>
            </a:pPr>
            <a:r>
              <a:t>Je suis jeune enseignant </a:t>
            </a:r>
            <a:r>
              <a:rPr b="0"/>
              <a:t>et on me dit que le </a:t>
            </a:r>
            <a:r>
              <a:t>premier passage de grade </a:t>
            </a:r>
            <a:r>
              <a:rPr b="0"/>
              <a:t>auquel je peux prétendre, ce sera dans 20 ans. </a:t>
            </a:r>
          </a:p>
        </p:txBody>
      </p:sp>
      <p:grpSp>
        <p:nvGrpSpPr>
          <p:cNvPr id="880" name="Bulle narrative : ronde 5"/>
          <p:cNvGrpSpPr/>
          <p:nvPr/>
        </p:nvGrpSpPr>
        <p:grpSpPr>
          <a:xfrm>
            <a:off x="8352597" y="1615154"/>
            <a:ext cx="3312466" cy="3087397"/>
            <a:chOff x="0" y="0"/>
            <a:chExt cx="3312464" cy="3087396"/>
          </a:xfrm>
        </p:grpSpPr>
        <p:sp>
          <p:nvSpPr>
            <p:cNvPr id="878" name="Bulle de texte"/>
            <p:cNvSpPr/>
            <p:nvPr/>
          </p:nvSpPr>
          <p:spPr>
            <a:xfrm>
              <a:off x="0" y="0"/>
              <a:ext cx="3312465" cy="3087397"/>
            </a:xfrm>
            <a:prstGeom prst="wedgeEllipseCallout">
              <a:avLst>
                <a:gd name="adj1" fmla="val 62706"/>
                <a:gd name="adj2" fmla="val -42445"/>
              </a:avLst>
            </a:prstGeom>
            <a:solidFill>
              <a:srgbClr val="C6C6EA"/>
            </a:solidFill>
            <a:ln w="3175" cap="flat">
              <a:solidFill>
                <a:srgbClr val="000000"/>
              </a:solidFill>
              <a:prstDash val="solid"/>
              <a:round/>
            </a:ln>
            <a:effectLst/>
          </p:spPr>
          <p:txBody>
            <a:bodyPr wrap="square" lIns="45719" tIns="45719" rIns="45719" bIns="45719" numCol="1" anchor="ctr">
              <a:noAutofit/>
            </a:bodyPr>
            <a:lstStyle/>
            <a:p>
              <a:pPr algn="ctr" defTabSz="1219169">
                <a:defRPr>
                  <a:solidFill>
                    <a:srgbClr val="FFFFFF"/>
                  </a:solidFill>
                </a:defRPr>
              </a:pPr>
            </a:p>
          </p:txBody>
        </p:sp>
        <p:sp>
          <p:nvSpPr>
            <p:cNvPr id="879" name="Je suis maire d’une commune rurale :…"/>
            <p:cNvSpPr txBox="1"/>
            <p:nvPr/>
          </p:nvSpPr>
          <p:spPr>
            <a:xfrm>
              <a:off x="532406" y="240678"/>
              <a:ext cx="2247652" cy="260604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ctr">
              <a:spAutoFit/>
            </a:bodyPr>
            <a:lstStyle/>
            <a:p>
              <a:pPr algn="ctr" defTabSz="1219169">
                <a:defRPr b="1" sz="1500">
                  <a:latin typeface="Marianne"/>
                  <a:ea typeface="Marianne"/>
                  <a:cs typeface="Marianne"/>
                  <a:sym typeface="Marianne"/>
                </a:defRPr>
              </a:pPr>
              <a:r>
                <a:t>Je suis maire d’une commune rurale : </a:t>
              </a:r>
              <a:endParaRPr>
                <a:solidFill>
                  <a:srgbClr val="FFFFFF"/>
                </a:solidFill>
              </a:endParaRPr>
            </a:p>
            <a:p>
              <a:pPr algn="ctr" defTabSz="1219169">
                <a:defRPr sz="1500">
                  <a:latin typeface="Marianne"/>
                  <a:ea typeface="Marianne"/>
                  <a:cs typeface="Marianne"/>
                  <a:sym typeface="Marianne"/>
                </a:defRPr>
              </a:pPr>
              <a:r>
                <a:t>pour promouvoir un agent investi et talentueux, on m’explique que je dois d’abord recruter 2 agents extérieurs à ma commune, en raison de </a:t>
              </a:r>
              <a:r>
                <a:rPr b="1"/>
                <a:t>quotas de promotion nationaux</a:t>
              </a:r>
            </a:p>
          </p:txBody>
        </p:sp>
      </p:grpSp>
      <p:grpSp>
        <p:nvGrpSpPr>
          <p:cNvPr id="883" name="Bulle narrative : ronde 13"/>
          <p:cNvGrpSpPr/>
          <p:nvPr/>
        </p:nvGrpSpPr>
        <p:grpSpPr>
          <a:xfrm>
            <a:off x="4352549" y="4145684"/>
            <a:ext cx="3390594" cy="2641246"/>
            <a:chOff x="0" y="0"/>
            <a:chExt cx="3390593" cy="2641244"/>
          </a:xfrm>
        </p:grpSpPr>
        <p:sp>
          <p:nvSpPr>
            <p:cNvPr id="881" name="Bulle de texte"/>
            <p:cNvSpPr/>
            <p:nvPr/>
          </p:nvSpPr>
          <p:spPr>
            <a:xfrm>
              <a:off x="0" y="0"/>
              <a:ext cx="3390594" cy="2641245"/>
            </a:xfrm>
            <a:prstGeom prst="wedgeEllipseCallout">
              <a:avLst>
                <a:gd name="adj1" fmla="val -52016"/>
                <a:gd name="adj2" fmla="val 38699"/>
              </a:avLst>
            </a:prstGeom>
            <a:solidFill>
              <a:srgbClr val="FFE666"/>
            </a:solidFill>
            <a:ln w="3175" cap="flat">
              <a:solidFill>
                <a:srgbClr val="00402F"/>
              </a:solidFill>
              <a:prstDash val="solid"/>
              <a:round/>
            </a:ln>
            <a:effectLst/>
          </p:spPr>
          <p:txBody>
            <a:bodyPr wrap="square" lIns="45719" tIns="45719" rIns="45719" bIns="45719" numCol="1" anchor="ctr">
              <a:noAutofit/>
            </a:bodyPr>
            <a:lstStyle/>
            <a:p>
              <a:pPr algn="ctr" defTabSz="1219169">
                <a:defRPr>
                  <a:solidFill>
                    <a:srgbClr val="FFFFFF"/>
                  </a:solidFill>
                </a:defRPr>
              </a:pPr>
            </a:p>
          </p:txBody>
        </p:sp>
        <p:sp>
          <p:nvSpPr>
            <p:cNvPr id="882" name="Je suis dirigeante d’établissement public et me sens démunie pour résoudre une situation d’insuffisance professionnelle qui a installé une ambiance délétère au sein des équipes"/>
            <p:cNvSpPr txBox="1"/>
            <p:nvPr/>
          </p:nvSpPr>
          <p:spPr>
            <a:xfrm>
              <a:off x="543848" y="246202"/>
              <a:ext cx="2302897" cy="214884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ctr">
              <a:spAutoFit/>
            </a:bodyPr>
            <a:lstStyle/>
            <a:p>
              <a:pPr algn="ctr" defTabSz="1219169">
                <a:defRPr b="1" sz="1500">
                  <a:latin typeface="Marianne"/>
                  <a:ea typeface="Marianne"/>
                  <a:cs typeface="Marianne"/>
                  <a:sym typeface="Marianne"/>
                </a:defRPr>
              </a:pPr>
              <a:r>
                <a:t>Je suis dirigeante d’établissement public </a:t>
              </a:r>
              <a:r>
                <a:rPr b="0"/>
                <a:t>et me sens démunie pour résoudre </a:t>
              </a:r>
              <a:r>
                <a:t>une situation d’insuffisance professionnelle </a:t>
              </a:r>
              <a:r>
                <a:rPr b="0"/>
                <a:t>qui a installé une ambiance délétère au sein des équipes</a:t>
              </a:r>
            </a:p>
          </p:txBody>
        </p:sp>
      </p:grpSp>
      <p:sp>
        <p:nvSpPr>
          <p:cNvPr id="884" name="ZoneTexte 15"/>
          <p:cNvSpPr txBox="1"/>
          <p:nvPr/>
        </p:nvSpPr>
        <p:spPr>
          <a:xfrm>
            <a:off x="347358" y="1782403"/>
            <a:ext cx="3794170" cy="12344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indent="12700" defTabSz="1219169">
              <a:spcBef>
                <a:spcPts val="1000"/>
              </a:spcBef>
              <a:defRPr sz="1500">
                <a:latin typeface="Marianne"/>
                <a:ea typeface="Marianne"/>
                <a:cs typeface="Marianne"/>
                <a:sym typeface="Marianne"/>
              </a:defRPr>
            </a:pPr>
            <a:r>
              <a:t>Dans mon service, tous les agents éligibles à une part de rémunération variable reçoivent en fait </a:t>
            </a:r>
            <a:r>
              <a:rPr b="1"/>
              <a:t>le même montant, quel que soit leur niveau d’investissement pour le service public</a:t>
            </a:r>
            <a:r>
              <a:t> </a:t>
            </a:r>
          </a:p>
        </p:txBody>
      </p:sp>
      <p:sp>
        <p:nvSpPr>
          <p:cNvPr id="885" name="ZoneTexte 16"/>
          <p:cNvSpPr txBox="1"/>
          <p:nvPr/>
        </p:nvSpPr>
        <p:spPr>
          <a:xfrm>
            <a:off x="-192406" y="1507985"/>
            <a:ext cx="702274" cy="856405"/>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defRPr b="1" sz="5400"/>
            </a:lvl1pPr>
          </a:lstStyle>
          <a:p>
            <a:pPr/>
            <a:r>
              <a:t> “</a:t>
            </a:r>
          </a:p>
        </p:txBody>
      </p:sp>
      <p:sp>
        <p:nvSpPr>
          <p:cNvPr id="886" name="ZoneTexte 17"/>
          <p:cNvSpPr txBox="1"/>
          <p:nvPr/>
        </p:nvSpPr>
        <p:spPr>
          <a:xfrm>
            <a:off x="3864707" y="2439333"/>
            <a:ext cx="702273" cy="856405"/>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a:r>
              <a:t> </a:t>
            </a:r>
            <a:r>
              <a:rPr b="1" sz="5400"/>
              <a:t>”</a:t>
            </a:r>
          </a:p>
        </p:txBody>
      </p:sp>
      <p:sp>
        <p:nvSpPr>
          <p:cNvPr id="887" name="ZoneTexte 18"/>
          <p:cNvSpPr txBox="1"/>
          <p:nvPr/>
        </p:nvSpPr>
        <p:spPr>
          <a:xfrm>
            <a:off x="8041252" y="4615636"/>
            <a:ext cx="702273" cy="856406"/>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defRPr b="1" sz="5400"/>
            </a:lvl1pPr>
          </a:lstStyle>
          <a:p>
            <a:pPr/>
            <a:r>
              <a:t> “</a:t>
            </a:r>
          </a:p>
        </p:txBody>
      </p:sp>
      <p:sp>
        <p:nvSpPr>
          <p:cNvPr id="888" name="ZoneTexte 19"/>
          <p:cNvSpPr txBox="1"/>
          <p:nvPr/>
        </p:nvSpPr>
        <p:spPr>
          <a:xfrm>
            <a:off x="11126918" y="5518975"/>
            <a:ext cx="702273" cy="856405"/>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a:r>
              <a:t> </a:t>
            </a:r>
            <a:r>
              <a:rPr b="1" sz="5400"/>
              <a:t>”</a:t>
            </a:r>
          </a:p>
        </p:txBody>
      </p:sp>
    </p:spTree>
  </p:cSld>
  <p:clrMapOvr>
    <a:masterClrMapping/>
  </p:clrMapOvr>
  <p:transition xmlns:p14="http://schemas.microsoft.com/office/powerpoint/2010/main" spd="med" advClick="1"/>
</p:sld>
</file>

<file path=ppt/slides/slide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892" name="Espace réservé du numéro de diapositive 1"/>
          <p:cNvSpPr txBox="1"/>
          <p:nvPr>
            <p:ph type="sldNum" sz="quarter" idx="2"/>
          </p:nvPr>
        </p:nvSpPr>
        <p:spPr>
          <a:xfrm>
            <a:off x="11537951" y="6633775"/>
            <a:ext cx="127001" cy="135546"/>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grpSp>
        <p:nvGrpSpPr>
          <p:cNvPr id="905" name="Diagramme 7"/>
          <p:cNvGrpSpPr/>
          <p:nvPr/>
        </p:nvGrpSpPr>
        <p:grpSpPr>
          <a:xfrm>
            <a:off x="401581" y="1646480"/>
            <a:ext cx="11304914" cy="4566263"/>
            <a:chOff x="0" y="0"/>
            <a:chExt cx="11304913" cy="4566262"/>
          </a:xfrm>
        </p:grpSpPr>
        <p:grpSp>
          <p:nvGrpSpPr>
            <p:cNvPr id="895" name="Grouper"/>
            <p:cNvGrpSpPr/>
            <p:nvPr/>
          </p:nvGrpSpPr>
          <p:grpSpPr>
            <a:xfrm>
              <a:off x="0" y="0"/>
              <a:ext cx="11304914" cy="948364"/>
              <a:chOff x="0" y="0"/>
              <a:chExt cx="11304913" cy="948363"/>
            </a:xfrm>
          </p:grpSpPr>
          <p:sp>
            <p:nvSpPr>
              <p:cNvPr id="893" name="Rectangle aux angles arrondis"/>
              <p:cNvSpPr/>
              <p:nvPr/>
            </p:nvSpPr>
            <p:spPr>
              <a:xfrm>
                <a:off x="0" y="0"/>
                <a:ext cx="11304914" cy="948364"/>
              </a:xfrm>
              <a:prstGeom prst="roundRect">
                <a:avLst>
                  <a:gd name="adj" fmla="val 10000"/>
                </a:avLst>
              </a:prstGeom>
              <a:solidFill>
                <a:srgbClr val="1E1E51"/>
              </a:solidFill>
              <a:ln w="38100" cap="flat">
                <a:solidFill>
                  <a:srgbClr val="FFFFFF"/>
                </a:solidFill>
                <a:prstDash val="solid"/>
                <a:round/>
              </a:ln>
              <a:effectLst>
                <a:outerShdw sx="100000" sy="100000" kx="0" ky="0" algn="b" rotWithShape="0" blurRad="38100" dist="20000" dir="5400000">
                  <a:srgbClr val="000000">
                    <a:alpha val="38000"/>
                  </a:srgbClr>
                </a:outerShdw>
              </a:effectLst>
            </p:spPr>
            <p:txBody>
              <a:bodyPr wrap="square" lIns="45719" tIns="45719" rIns="45719" bIns="45719" numCol="1" anchor="ctr">
                <a:noAutofit/>
              </a:bodyPr>
              <a:lstStyle/>
              <a:p>
                <a:pPr defTabSz="533400">
                  <a:lnSpc>
                    <a:spcPct val="90000"/>
                  </a:lnSpc>
                  <a:spcBef>
                    <a:spcPts val="300"/>
                  </a:spcBef>
                  <a:defRPr>
                    <a:solidFill>
                      <a:srgbClr val="FFFFFF"/>
                    </a:solidFill>
                  </a:defRPr>
                </a:pPr>
              </a:p>
            </p:txBody>
          </p:sp>
          <p:sp>
            <p:nvSpPr>
              <p:cNvPr id="894" name="Des atouts mis en avant par les 110 253 répondants des trois versants de la Fonction publique…"/>
              <p:cNvSpPr txBox="1"/>
              <p:nvPr/>
            </p:nvSpPr>
            <p:spPr>
              <a:xfrm>
                <a:off x="2431971" y="105246"/>
                <a:ext cx="8872941" cy="73787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57150" tIns="57150" rIns="57150" bIns="57150" numCol="1" anchor="ctr">
                <a:spAutoFit/>
              </a:bodyPr>
              <a:lstStyle>
                <a:lvl1pPr defTabSz="666750">
                  <a:lnSpc>
                    <a:spcPct val="90000"/>
                  </a:lnSpc>
                  <a:spcBef>
                    <a:spcPts val="600"/>
                  </a:spcBef>
                  <a:defRPr b="1" sz="1500">
                    <a:solidFill>
                      <a:srgbClr val="FFFFFF"/>
                    </a:solidFill>
                    <a:latin typeface="Marianne"/>
                    <a:ea typeface="Marianne"/>
                    <a:cs typeface="Marianne"/>
                    <a:sym typeface="Marianne"/>
                  </a:defRPr>
                </a:lvl1pPr>
                <a:lvl2pPr marL="114300" indent="-114300" defTabSz="533400">
                  <a:lnSpc>
                    <a:spcPct val="90000"/>
                  </a:lnSpc>
                  <a:spcBef>
                    <a:spcPts val="200"/>
                  </a:spcBef>
                  <a:buSzPct val="100000"/>
                  <a:buChar char="•"/>
                  <a:defRPr sz="1200">
                    <a:solidFill>
                      <a:srgbClr val="FFFFFF"/>
                    </a:solidFill>
                    <a:latin typeface="Marianne"/>
                    <a:ea typeface="Marianne"/>
                    <a:cs typeface="Marianne"/>
                    <a:sym typeface="Marianne"/>
                  </a:defRPr>
                </a:lvl2pPr>
              </a:lstStyle>
              <a:p>
                <a:pPr/>
                <a:r>
                  <a:t>Des atouts mis en avant par les 110 253 répondants des trois versants de la Fonction publique</a:t>
                </a:r>
              </a:p>
              <a:p>
                <a:pPr lvl="1"/>
                <a:r>
                  <a:t> le sens des missions, la capacité à innover et à se transformer, la diversité des horizons avec plus de 1000 métiers partout sur le territoire… </a:t>
                </a:r>
              </a:p>
            </p:txBody>
          </p:sp>
        </p:grpSp>
        <p:sp>
          <p:nvSpPr>
            <p:cNvPr id="896" name="Rectangle aux angles arrondis"/>
            <p:cNvSpPr/>
            <p:nvPr/>
          </p:nvSpPr>
          <p:spPr>
            <a:xfrm>
              <a:off x="975763" y="99969"/>
              <a:ext cx="689555" cy="697476"/>
            </a:xfrm>
            <a:prstGeom prst="roundRect">
              <a:avLst>
                <a:gd name="adj" fmla="val 10000"/>
              </a:avLst>
            </a:prstGeom>
            <a:blipFill rotWithShape="1">
              <a:blip r:embed="rId3"/>
              <a:srcRect l="0" t="0" r="0" b="0"/>
              <a:stretch>
                <a:fillRect/>
              </a:stretch>
            </a:blipFill>
            <a:ln w="38100" cap="flat">
              <a:solidFill>
                <a:srgbClr val="FFFFFF"/>
              </a:solidFill>
              <a:prstDash val="solid"/>
              <a:round/>
            </a:ln>
            <a:effectLst>
              <a:outerShdw sx="100000" sy="100000" kx="0" ky="0" algn="b" rotWithShape="0" blurRad="38100" dist="20000" dir="5400000">
                <a:srgbClr val="000000">
                  <a:alpha val="38000"/>
                </a:srgbClr>
              </a:outerShdw>
            </a:effectLst>
          </p:spPr>
          <p:txBody>
            <a:bodyPr wrap="square" lIns="45719" tIns="45719" rIns="45719" bIns="45719" numCol="1" anchor="t">
              <a:noAutofit/>
            </a:bodyPr>
            <a:lstStyle/>
            <a:p>
              <a:pPr/>
            </a:p>
          </p:txBody>
        </p:sp>
        <p:grpSp>
          <p:nvGrpSpPr>
            <p:cNvPr id="899" name="Grouper"/>
            <p:cNvGrpSpPr/>
            <p:nvPr/>
          </p:nvGrpSpPr>
          <p:grpSpPr>
            <a:xfrm>
              <a:off x="0" y="1103262"/>
              <a:ext cx="11304914" cy="1582106"/>
              <a:chOff x="0" y="0"/>
              <a:chExt cx="11304913" cy="1582104"/>
            </a:xfrm>
          </p:grpSpPr>
          <p:sp>
            <p:nvSpPr>
              <p:cNvPr id="897" name="Rectangle aux angles arrondis"/>
              <p:cNvSpPr/>
              <p:nvPr/>
            </p:nvSpPr>
            <p:spPr>
              <a:xfrm>
                <a:off x="0" y="0"/>
                <a:ext cx="11304914" cy="1582105"/>
              </a:xfrm>
              <a:prstGeom prst="roundRect">
                <a:avLst>
                  <a:gd name="adj" fmla="val 10000"/>
                </a:avLst>
              </a:prstGeom>
              <a:solidFill>
                <a:srgbClr val="4F4F87"/>
              </a:solidFill>
              <a:ln w="38100" cap="flat">
                <a:solidFill>
                  <a:srgbClr val="FFFFFF"/>
                </a:solidFill>
                <a:prstDash val="solid"/>
                <a:round/>
              </a:ln>
              <a:effectLst>
                <a:outerShdw sx="100000" sy="100000" kx="0" ky="0" algn="b" rotWithShape="0" blurRad="38100" dist="20000" dir="5400000">
                  <a:srgbClr val="000000">
                    <a:alpha val="38000"/>
                  </a:srgbClr>
                </a:outerShdw>
              </a:effectLst>
            </p:spPr>
            <p:txBody>
              <a:bodyPr wrap="square" lIns="45719" tIns="45719" rIns="45719" bIns="45719" numCol="1" anchor="ctr">
                <a:noAutofit/>
              </a:bodyPr>
              <a:lstStyle/>
              <a:p>
                <a:pPr algn="just" defTabSz="533400">
                  <a:lnSpc>
                    <a:spcPct val="90000"/>
                  </a:lnSpc>
                  <a:spcBef>
                    <a:spcPts val="300"/>
                  </a:spcBef>
                  <a:defRPr>
                    <a:solidFill>
                      <a:srgbClr val="FFFFFF"/>
                    </a:solidFill>
                  </a:defRPr>
                </a:pPr>
              </a:p>
            </p:txBody>
          </p:sp>
          <p:sp>
            <p:nvSpPr>
              <p:cNvPr id="898" name="Une forte aspiration au changement des agents, en particulier dans le domaine des relations managériales…"/>
              <p:cNvSpPr txBox="1"/>
              <p:nvPr/>
            </p:nvSpPr>
            <p:spPr>
              <a:xfrm>
                <a:off x="2431971" y="211805"/>
                <a:ext cx="8872941" cy="1158495"/>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57150" tIns="57150" rIns="57150" bIns="57150" numCol="1" anchor="ctr">
                <a:spAutoFit/>
              </a:bodyPr>
              <a:lstStyle/>
              <a:p>
                <a:pPr defTabSz="666750">
                  <a:lnSpc>
                    <a:spcPct val="90000"/>
                  </a:lnSpc>
                  <a:spcBef>
                    <a:spcPts val="600"/>
                  </a:spcBef>
                  <a:defRPr b="1" sz="1500">
                    <a:solidFill>
                      <a:srgbClr val="FFFFFF"/>
                    </a:solidFill>
                    <a:latin typeface="Marianne"/>
                    <a:ea typeface="Marianne"/>
                    <a:cs typeface="Marianne"/>
                    <a:sym typeface="Marianne"/>
                  </a:defRPr>
                </a:pPr>
                <a:r>
                  <a:t>Une forte aspiration au changement des agents, en particulier dans le domaine des relations managériales</a:t>
                </a:r>
              </a:p>
              <a:p>
                <a:pPr lvl="1" marL="114300" indent="-114300" algn="just" defTabSz="533400">
                  <a:lnSpc>
                    <a:spcPct val="90000"/>
                  </a:lnSpc>
                  <a:spcBef>
                    <a:spcPts val="200"/>
                  </a:spcBef>
                  <a:buSzPct val="100000"/>
                  <a:buChar char="•"/>
                  <a:defRPr sz="1200">
                    <a:solidFill>
                      <a:srgbClr val="FFFFFF"/>
                    </a:solidFill>
                    <a:latin typeface="Marianne"/>
                    <a:ea typeface="Marianne"/>
                    <a:cs typeface="Marianne"/>
                    <a:sym typeface="Marianne"/>
                  </a:defRPr>
                </a:pPr>
                <a:r>
                  <a:t>Nécessité de</a:t>
                </a:r>
                <a:r>
                  <a:rPr b="1"/>
                  <a:t> développer les compétences managériales, notamment pour une relation plus horizontale et bienveillante</a:t>
                </a:r>
                <a:r>
                  <a:t>. </a:t>
                </a:r>
              </a:p>
              <a:p>
                <a:pPr lvl="1" marL="114300" indent="-114300" algn="just" defTabSz="533400">
                  <a:lnSpc>
                    <a:spcPct val="90000"/>
                  </a:lnSpc>
                  <a:spcBef>
                    <a:spcPts val="200"/>
                  </a:spcBef>
                  <a:buSzPct val="100000"/>
                  <a:buChar char="•"/>
                  <a:defRPr b="1" sz="1200">
                    <a:solidFill>
                      <a:srgbClr val="FFFFFF"/>
                    </a:solidFill>
                    <a:latin typeface="Marianne"/>
                    <a:ea typeface="Marianne"/>
                    <a:cs typeface="Marianne"/>
                    <a:sym typeface="Marianne"/>
                  </a:defRPr>
                </a:pPr>
                <a:r>
                  <a:t>Meilleure prise en compte de l’évaluation professionnelle dans le parcours et l’évolution de l’agent</a:t>
                </a:r>
                <a:r>
                  <a:rPr b="0"/>
                  <a:t>. </a:t>
                </a:r>
              </a:p>
              <a:p>
                <a:pPr lvl="1" marL="114300" indent="-114300" algn="just" defTabSz="533400">
                  <a:lnSpc>
                    <a:spcPct val="90000"/>
                  </a:lnSpc>
                  <a:spcBef>
                    <a:spcPts val="200"/>
                  </a:spcBef>
                  <a:buSzPct val="100000"/>
                  <a:buChar char="•"/>
                  <a:defRPr sz="1200">
                    <a:solidFill>
                      <a:srgbClr val="FFFFFF"/>
                    </a:solidFill>
                    <a:latin typeface="Marianne"/>
                    <a:ea typeface="Marianne"/>
                    <a:cs typeface="Marianne"/>
                    <a:sym typeface="Marianne"/>
                  </a:defRPr>
                </a:pPr>
                <a:r>
                  <a:t> Volonté de </a:t>
                </a:r>
                <a:r>
                  <a:rPr b="1"/>
                  <a:t>plus grand « courage managérial », </a:t>
                </a:r>
                <a:r>
                  <a:t>pour à la fois récompenser et recadrer. </a:t>
                </a:r>
              </a:p>
            </p:txBody>
          </p:sp>
        </p:grpSp>
        <p:sp>
          <p:nvSpPr>
            <p:cNvPr id="900" name="Rectangle aux angles arrondis"/>
            <p:cNvSpPr/>
            <p:nvPr/>
          </p:nvSpPr>
          <p:spPr>
            <a:xfrm>
              <a:off x="887733" y="1522254"/>
              <a:ext cx="827497" cy="744123"/>
            </a:xfrm>
            <a:prstGeom prst="roundRect">
              <a:avLst>
                <a:gd name="adj" fmla="val 10000"/>
              </a:avLst>
            </a:prstGeom>
            <a:blipFill rotWithShape="1">
              <a:blip r:embed="rId4"/>
              <a:srcRect l="0" t="0" r="0" b="0"/>
              <a:stretch>
                <a:fillRect/>
              </a:stretch>
            </a:blipFill>
            <a:ln w="38100" cap="flat">
              <a:solidFill>
                <a:srgbClr val="FFFFFF"/>
              </a:solidFill>
              <a:prstDash val="solid"/>
              <a:round/>
            </a:ln>
            <a:effectLst>
              <a:outerShdw sx="100000" sy="100000" kx="0" ky="0" algn="b" rotWithShape="0" blurRad="38100" dist="20000" dir="5400000">
                <a:srgbClr val="000000">
                  <a:alpha val="38000"/>
                </a:srgbClr>
              </a:outerShdw>
            </a:effectLst>
          </p:spPr>
          <p:txBody>
            <a:bodyPr wrap="square" lIns="45719" tIns="45719" rIns="45719" bIns="45719" numCol="1" anchor="t">
              <a:noAutofit/>
            </a:bodyPr>
            <a:lstStyle/>
            <a:p>
              <a:pPr/>
            </a:p>
          </p:txBody>
        </p:sp>
        <p:grpSp>
          <p:nvGrpSpPr>
            <p:cNvPr id="903" name="Grouper"/>
            <p:cNvGrpSpPr/>
            <p:nvPr/>
          </p:nvGrpSpPr>
          <p:grpSpPr>
            <a:xfrm>
              <a:off x="0" y="2856359"/>
              <a:ext cx="11304914" cy="1709904"/>
              <a:chOff x="0" y="0"/>
              <a:chExt cx="11304913" cy="1709902"/>
            </a:xfrm>
          </p:grpSpPr>
          <p:sp>
            <p:nvSpPr>
              <p:cNvPr id="901" name="Rectangle aux angles arrondis"/>
              <p:cNvSpPr/>
              <p:nvPr/>
            </p:nvSpPr>
            <p:spPr>
              <a:xfrm>
                <a:off x="0" y="0"/>
                <a:ext cx="11304914" cy="1709903"/>
              </a:xfrm>
              <a:prstGeom prst="roundRect">
                <a:avLst>
                  <a:gd name="adj" fmla="val 10000"/>
                </a:avLst>
              </a:prstGeom>
              <a:solidFill>
                <a:srgbClr val="9999A4"/>
              </a:solidFill>
              <a:ln w="38100" cap="flat">
                <a:solidFill>
                  <a:srgbClr val="FFFFFF"/>
                </a:solidFill>
                <a:prstDash val="solid"/>
                <a:round/>
              </a:ln>
              <a:effectLst>
                <a:outerShdw sx="100000" sy="100000" kx="0" ky="0" algn="b" rotWithShape="0" blurRad="38100" dist="20000" dir="5400000">
                  <a:srgbClr val="000000">
                    <a:alpha val="38000"/>
                  </a:srgbClr>
                </a:outerShdw>
              </a:effectLst>
            </p:spPr>
            <p:txBody>
              <a:bodyPr wrap="square" lIns="45719" tIns="45719" rIns="45719" bIns="45719" numCol="1" anchor="ctr">
                <a:noAutofit/>
              </a:bodyPr>
              <a:lstStyle/>
              <a:p>
                <a:pPr defTabSz="533400">
                  <a:lnSpc>
                    <a:spcPct val="90000"/>
                  </a:lnSpc>
                  <a:spcBef>
                    <a:spcPts val="300"/>
                  </a:spcBef>
                  <a:defRPr>
                    <a:solidFill>
                      <a:srgbClr val="FFFFFF"/>
                    </a:solidFill>
                  </a:defRPr>
                </a:pPr>
              </a:p>
            </p:txBody>
          </p:sp>
          <p:sp>
            <p:nvSpPr>
              <p:cNvPr id="902" name="Un fort attachement au cadre statutaire de la fonction publique, y compris chez les plus jeunes répondants…"/>
              <p:cNvSpPr txBox="1"/>
              <p:nvPr/>
            </p:nvSpPr>
            <p:spPr>
              <a:xfrm>
                <a:off x="2431971" y="209410"/>
                <a:ext cx="8872941" cy="1291083"/>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57150" tIns="57150" rIns="57150" bIns="57150" numCol="1" anchor="ctr">
                <a:spAutoFit/>
              </a:bodyPr>
              <a:lstStyle/>
              <a:p>
                <a:pPr defTabSz="666750">
                  <a:lnSpc>
                    <a:spcPct val="90000"/>
                  </a:lnSpc>
                  <a:spcBef>
                    <a:spcPts val="600"/>
                  </a:spcBef>
                  <a:defRPr b="1" sz="1500">
                    <a:solidFill>
                      <a:srgbClr val="FFFFFF"/>
                    </a:solidFill>
                    <a:latin typeface="Marianne"/>
                    <a:ea typeface="Marianne"/>
                    <a:cs typeface="Marianne"/>
                    <a:sym typeface="Marianne"/>
                  </a:defRPr>
                </a:pPr>
                <a:r>
                  <a:t>Un fort attachement au cadre statutaire de la fonction publique, y compris chez les plus jeunes répondants</a:t>
                </a:r>
              </a:p>
              <a:p>
                <a:pPr lvl="1" marL="114300" indent="-114300" defTabSz="533400">
                  <a:lnSpc>
                    <a:spcPct val="90000"/>
                  </a:lnSpc>
                  <a:spcBef>
                    <a:spcPts val="200"/>
                  </a:spcBef>
                  <a:buSzPct val="100000"/>
                  <a:buChar char="•"/>
                  <a:defRPr sz="1200">
                    <a:solidFill>
                      <a:srgbClr val="FFFFFF"/>
                    </a:solidFill>
                    <a:latin typeface="Marianne"/>
                    <a:ea typeface="Marianne"/>
                    <a:cs typeface="Marianne"/>
                    <a:sym typeface="Marianne"/>
                  </a:defRPr>
                </a:pPr>
                <a:r>
                  <a:t> Tout en affirmant un attachement au statut, les répondants souhaitent </a:t>
                </a:r>
                <a:r>
                  <a:rPr b="1"/>
                  <a:t>assouplir les conditions de promotion interne et de titularisation des agents</a:t>
                </a:r>
                <a:r>
                  <a:t>.</a:t>
                </a:r>
                <a:r>
                  <a:rPr b="1"/>
                  <a:t> </a:t>
                </a:r>
              </a:p>
              <a:p>
                <a:pPr lvl="1" marL="114300" indent="-114300" defTabSz="533400">
                  <a:lnSpc>
                    <a:spcPct val="90000"/>
                  </a:lnSpc>
                  <a:spcBef>
                    <a:spcPts val="200"/>
                  </a:spcBef>
                  <a:buSzPct val="100000"/>
                  <a:buChar char="•"/>
                  <a:defRPr sz="1200">
                    <a:solidFill>
                      <a:srgbClr val="FFFFFF"/>
                    </a:solidFill>
                    <a:latin typeface="Marianne"/>
                    <a:ea typeface="Marianne"/>
                    <a:cs typeface="Marianne"/>
                    <a:sym typeface="Marianne"/>
                  </a:defRPr>
                </a:pPr>
                <a:r>
                  <a:t> Sur l’engagement relatif à la gestion RH,  les répondants conservent un attachement à l’évolution par l’ancienneté. Mais, une grande part des contributeurs souhaite également un </a:t>
                </a:r>
                <a:r>
                  <a:rPr b="1"/>
                  <a:t>allégement des conditions de promotion ou de mobilités internes</a:t>
                </a:r>
                <a:r>
                  <a:t>.</a:t>
                </a:r>
                <a:r>
                  <a:rPr b="1"/>
                  <a:t> </a:t>
                </a:r>
              </a:p>
            </p:txBody>
          </p:sp>
        </p:grpSp>
        <p:sp>
          <p:nvSpPr>
            <p:cNvPr id="904" name="Rectangle aux angles arrondis"/>
            <p:cNvSpPr/>
            <p:nvPr/>
          </p:nvSpPr>
          <p:spPr>
            <a:xfrm>
              <a:off x="849272" y="3304599"/>
              <a:ext cx="904417" cy="813422"/>
            </a:xfrm>
            <a:prstGeom prst="roundRect">
              <a:avLst>
                <a:gd name="adj" fmla="val 10000"/>
              </a:avLst>
            </a:prstGeom>
            <a:blipFill rotWithShape="1">
              <a:blip r:embed="rId5"/>
              <a:srcRect l="0" t="0" r="0" b="0"/>
              <a:stretch>
                <a:fillRect/>
              </a:stretch>
            </a:blipFill>
            <a:ln w="38100" cap="flat">
              <a:solidFill>
                <a:srgbClr val="FFFFFF"/>
              </a:solidFill>
              <a:prstDash val="solid"/>
              <a:round/>
            </a:ln>
            <a:effectLst>
              <a:outerShdw sx="100000" sy="100000" kx="0" ky="0" algn="b" rotWithShape="0" blurRad="38100" dist="20000" dir="5400000">
                <a:srgbClr val="000000">
                  <a:alpha val="38000"/>
                </a:srgbClr>
              </a:outerShdw>
            </a:effectLst>
          </p:spPr>
          <p:txBody>
            <a:bodyPr wrap="square" lIns="45719" tIns="45719" rIns="45719" bIns="45719" numCol="1" anchor="t">
              <a:noAutofit/>
            </a:bodyPr>
            <a:lstStyle/>
            <a:p>
              <a:pPr/>
            </a:p>
          </p:txBody>
        </p:sp>
      </p:grpSp>
      <p:sp>
        <p:nvSpPr>
          <p:cNvPr id="906" name="Titre 1"/>
          <p:cNvSpPr txBox="1"/>
          <p:nvPr/>
        </p:nvSpPr>
        <p:spPr>
          <a:xfrm>
            <a:off x="226254" y="838596"/>
            <a:ext cx="11655568" cy="863600"/>
          </a:xfrm>
          <a:prstGeom prst="rect">
            <a:avLst/>
          </a:prstGeom>
          <a:ln w="12700">
            <a:miter lim="400000"/>
          </a:ln>
          <a:extLst>
            <a:ext uri="{C572A759-6A51-4108-AA02-DFA0A04FC94B}">
              <ma14:wrappingTextBoxFlag xmlns:ma14="http://schemas.microsoft.com/office/mac/drawingml/2011/main" val="1"/>
            </a:ext>
          </a:extLst>
        </p:spPr>
        <p:txBody>
          <a:bodyPr lIns="45719" rIns="45719" anchor="ctr">
            <a:spAutoFit/>
          </a:bodyPr>
          <a:lstStyle/>
          <a:p>
            <a:pPr indent="19050" algn="ctr" defTabSz="1219169">
              <a:lnSpc>
                <a:spcPct val="90000"/>
              </a:lnSpc>
              <a:defRPr b="1" sz="2700">
                <a:solidFill>
                  <a:srgbClr val="002060"/>
                </a:solidFill>
                <a:latin typeface="Marianne"/>
                <a:ea typeface="Marianne"/>
                <a:cs typeface="Marianne"/>
                <a:sym typeface="Marianne"/>
              </a:defRPr>
            </a:pPr>
            <a:r>
              <a:t>Les enseignements de la consultation Fonction publique +</a:t>
            </a:r>
            <a:endParaRPr sz="3000"/>
          </a:p>
          <a:p>
            <a:pPr indent="19050" algn="ctr" defTabSz="1219169">
              <a:lnSpc>
                <a:spcPct val="90000"/>
              </a:lnSpc>
              <a:defRPr b="1" sz="2700">
                <a:solidFill>
                  <a:srgbClr val="002060"/>
                </a:solidFill>
                <a:latin typeface="Marianne"/>
                <a:ea typeface="Marianne"/>
                <a:cs typeface="Marianne"/>
                <a:sym typeface="Marianne"/>
              </a:defRPr>
            </a:pPr>
            <a:r>
              <a:t>Juin – septembre 2023</a:t>
            </a:r>
          </a:p>
        </p:txBody>
      </p:sp>
    </p:spTree>
  </p:cSld>
  <p:clrMapOvr>
    <a:masterClrMapping/>
  </p:clrMapOvr>
  <p:transition xmlns:p14="http://schemas.microsoft.com/office/powerpoint/2010/main" spd="med" advClick="1"/>
</p:sld>
</file>

<file path=ppt/slides/slide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910" name="Espace réservé du numéro de diapositive 1"/>
          <p:cNvSpPr txBox="1"/>
          <p:nvPr>
            <p:ph type="sldNum" sz="quarter" idx="2"/>
          </p:nvPr>
        </p:nvSpPr>
        <p:spPr>
          <a:xfrm>
            <a:off x="11537951" y="6633775"/>
            <a:ext cx="127001" cy="135546"/>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911" name="Espace réservé du texte 3"/>
          <p:cNvSpPr txBox="1"/>
          <p:nvPr>
            <p:ph type="body" idx="1"/>
          </p:nvPr>
        </p:nvSpPr>
        <p:spPr>
          <a:xfrm>
            <a:off x="431801" y="1891196"/>
            <a:ext cx="11233151" cy="4070683"/>
          </a:xfrm>
          <a:prstGeom prst="rect">
            <a:avLst/>
          </a:prstGeom>
        </p:spPr>
        <p:txBody>
          <a:bodyPr/>
          <a:lstStyle/>
          <a:p>
            <a:pPr marL="342900" indent="-342900" algn="just">
              <a:spcBef>
                <a:spcPts val="0"/>
              </a:spcBef>
              <a:buSzPct val="100000"/>
              <a:buFont typeface="Arial"/>
              <a:buChar char="•"/>
              <a:defRPr>
                <a:solidFill>
                  <a:srgbClr val="000000"/>
                </a:solidFill>
              </a:defRPr>
            </a:pPr>
            <a:r>
              <a:t>Accroître la qualité du service rendu aux usagers, grâce à une gestion des ressources humaines dans la fonction publique qui </a:t>
            </a:r>
            <a:r>
              <a:rPr b="0"/>
              <a:t>:</a:t>
            </a:r>
          </a:p>
          <a:p>
            <a:pPr lvl="1" marL="525744" indent="-285750" algn="just">
              <a:spcBef>
                <a:spcPts val="0"/>
              </a:spcBef>
              <a:buFont typeface="Courier New"/>
              <a:buChar char="o"/>
              <a:defRPr sz="1700">
                <a:solidFill>
                  <a:srgbClr val="000000"/>
                </a:solidFill>
              </a:defRPr>
            </a:pPr>
          </a:p>
          <a:p>
            <a:pPr lvl="1" marL="0" indent="252000" algn="just">
              <a:spcBef>
                <a:spcPts val="0"/>
              </a:spcBef>
              <a:buSzTx/>
              <a:buNone/>
              <a:defRPr sz="1700">
                <a:solidFill>
                  <a:srgbClr val="000000"/>
                </a:solidFill>
              </a:defRPr>
            </a:pPr>
            <a:r>
              <a:t>	Réaffirme la confiance de la Nation envers ses agents publics et fasse plus confiance aux 	acteurs du terrain</a:t>
            </a:r>
            <a:r>
              <a:rPr b="0"/>
              <a:t>, en responsabilisant les managers et en favorisant l’initiative</a:t>
            </a:r>
            <a:endParaRPr b="0" sz="1600"/>
          </a:p>
          <a:p>
            <a:pPr lvl="1" marL="0" indent="239993" algn="just">
              <a:spcBef>
                <a:spcPts val="0"/>
              </a:spcBef>
              <a:buSzTx/>
              <a:buNone/>
              <a:defRPr b="0" sz="1700">
                <a:solidFill>
                  <a:srgbClr val="000000"/>
                </a:solidFill>
              </a:defRPr>
            </a:pPr>
          </a:p>
          <a:p>
            <a:pPr lvl="1" marL="0" indent="239993" algn="just">
              <a:spcBef>
                <a:spcPts val="0"/>
              </a:spcBef>
              <a:buSzTx/>
              <a:buNone/>
              <a:defRPr sz="1700">
                <a:solidFill>
                  <a:srgbClr val="000000"/>
                </a:solidFill>
              </a:defRPr>
            </a:pPr>
            <a:r>
              <a:t>	Valorise l’engagement attendu des agents </a:t>
            </a:r>
            <a:r>
              <a:rPr b="0"/>
              <a:t>et permette aux managers de mieux reconnaître le 	mérite, facilite la mobilité, mette les compétences au cœur du parcours des agents.</a:t>
            </a:r>
            <a:endParaRPr b="0" sz="1600"/>
          </a:p>
          <a:p>
            <a:pPr lvl="1" marL="525744" indent="-285750" algn="just">
              <a:spcBef>
                <a:spcPts val="0"/>
              </a:spcBef>
              <a:buFont typeface="Courier New"/>
              <a:buChar char="o"/>
              <a:defRPr b="0" sz="1700">
                <a:solidFill>
                  <a:srgbClr val="000000"/>
                </a:solidFill>
              </a:defRPr>
            </a:pPr>
          </a:p>
          <a:p>
            <a:pPr lvl="1" marL="0" indent="239993" algn="just">
              <a:spcBef>
                <a:spcPts val="0"/>
              </a:spcBef>
              <a:buSzTx/>
              <a:buNone/>
              <a:defRPr sz="1700">
                <a:solidFill>
                  <a:srgbClr val="000000"/>
                </a:solidFill>
              </a:defRPr>
            </a:pPr>
          </a:p>
          <a:p>
            <a:pPr marL="342900" indent="-342900" algn="just">
              <a:spcBef>
                <a:spcPts val="0"/>
              </a:spcBef>
              <a:buSzPct val="100000"/>
              <a:buFont typeface="Arial"/>
              <a:buChar char="•"/>
              <a:defRPr>
                <a:solidFill>
                  <a:srgbClr val="000000"/>
                </a:solidFill>
              </a:defRPr>
            </a:pPr>
            <a:r>
              <a:t>Renforcer l’attractivité de la fonction publique, </a:t>
            </a:r>
            <a:r>
              <a:rPr b="0"/>
              <a:t>pour inverser la tendance et fidéliser les agents du service public.</a:t>
            </a:r>
          </a:p>
        </p:txBody>
      </p:sp>
      <p:pic>
        <p:nvPicPr>
          <p:cNvPr id="912" name="Graphique 3" descr="Graphique 3"/>
          <p:cNvPicPr>
            <a:picLocks noChangeAspect="1"/>
          </p:cNvPicPr>
          <p:nvPr/>
        </p:nvPicPr>
        <p:blipFill>
          <a:blip r:embed="rId3">
            <a:extLst/>
          </a:blip>
          <a:stretch>
            <a:fillRect/>
          </a:stretch>
        </p:blipFill>
        <p:spPr>
          <a:xfrm>
            <a:off x="766048" y="2715134"/>
            <a:ext cx="671438" cy="671438"/>
          </a:xfrm>
          <a:prstGeom prst="rect">
            <a:avLst/>
          </a:prstGeom>
          <a:ln w="12700">
            <a:miter lim="400000"/>
          </a:ln>
        </p:spPr>
      </p:pic>
      <p:pic>
        <p:nvPicPr>
          <p:cNvPr id="913" name="Graphique 5" descr="Graphique 5"/>
          <p:cNvPicPr>
            <a:picLocks noChangeAspect="1"/>
          </p:cNvPicPr>
          <p:nvPr/>
        </p:nvPicPr>
        <p:blipFill>
          <a:blip r:embed="rId4">
            <a:extLst/>
          </a:blip>
          <a:stretch>
            <a:fillRect/>
          </a:stretch>
        </p:blipFill>
        <p:spPr>
          <a:xfrm>
            <a:off x="706401" y="3429000"/>
            <a:ext cx="790731" cy="790730"/>
          </a:xfrm>
          <a:prstGeom prst="rect">
            <a:avLst/>
          </a:prstGeom>
          <a:ln w="12700">
            <a:miter lim="400000"/>
          </a:ln>
        </p:spPr>
      </p:pic>
      <p:sp>
        <p:nvSpPr>
          <p:cNvPr id="914" name="Titre 1"/>
          <p:cNvSpPr txBox="1"/>
          <p:nvPr/>
        </p:nvSpPr>
        <p:spPr>
          <a:xfrm>
            <a:off x="226254" y="1021475"/>
            <a:ext cx="11655568" cy="497841"/>
          </a:xfrm>
          <a:prstGeom prst="rect">
            <a:avLst/>
          </a:prstGeom>
          <a:ln w="12700">
            <a:miter lim="400000"/>
          </a:ln>
          <a:extLst>
            <a:ext uri="{C572A759-6A51-4108-AA02-DFA0A04FC94B}">
              <ma14:wrappingTextBoxFlag xmlns:ma14="http://schemas.microsoft.com/office/mac/drawingml/2011/main" val="1"/>
            </a:ext>
          </a:extLst>
        </p:spPr>
        <p:txBody>
          <a:bodyPr lIns="45719" rIns="45719" anchor="ctr">
            <a:spAutoFit/>
          </a:bodyPr>
          <a:lstStyle>
            <a:lvl1pPr indent="19050" algn="ctr" defTabSz="1219169">
              <a:lnSpc>
                <a:spcPct val="90000"/>
              </a:lnSpc>
              <a:defRPr b="1" sz="2700">
                <a:solidFill>
                  <a:srgbClr val="002060"/>
                </a:solidFill>
                <a:latin typeface="Marianne"/>
                <a:ea typeface="Marianne"/>
                <a:cs typeface="Marianne"/>
                <a:sym typeface="Marianne"/>
              </a:defRPr>
            </a:lvl1pPr>
          </a:lstStyle>
          <a:p>
            <a:pPr/>
            <a:r>
              <a:t>Réformer la fonction publique, c’est agir à la fois pour :</a:t>
            </a:r>
          </a:p>
        </p:txBody>
      </p:sp>
    </p:spTree>
  </p:cSld>
  <p:clrMapOvr>
    <a:masterClrMapping/>
  </p:clrMapOvr>
  <p:transition xmlns:p14="http://schemas.microsoft.com/office/powerpoint/2010/main" spd="med" advClick="1"/>
</p:sld>
</file>

<file path=ppt/slides/slide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918" name="Espace réservé du numéro de diapositive 1"/>
          <p:cNvSpPr txBox="1"/>
          <p:nvPr>
            <p:ph type="sldNum" sz="quarter" idx="2"/>
          </p:nvPr>
        </p:nvSpPr>
        <p:spPr>
          <a:xfrm>
            <a:off x="11537951" y="6633775"/>
            <a:ext cx="127001" cy="135546"/>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919" name="Titre 1"/>
          <p:cNvSpPr txBox="1"/>
          <p:nvPr/>
        </p:nvSpPr>
        <p:spPr>
          <a:xfrm>
            <a:off x="761089" y="398408"/>
            <a:ext cx="11655568" cy="497841"/>
          </a:xfrm>
          <a:prstGeom prst="rect">
            <a:avLst/>
          </a:prstGeom>
          <a:ln w="12700">
            <a:miter lim="400000"/>
          </a:ln>
          <a:extLst>
            <a:ext uri="{C572A759-6A51-4108-AA02-DFA0A04FC94B}">
              <ma14:wrappingTextBoxFlag xmlns:ma14="http://schemas.microsoft.com/office/mac/drawingml/2011/main" val="1"/>
            </a:ext>
          </a:extLst>
        </p:spPr>
        <p:txBody>
          <a:bodyPr lIns="45719" rIns="45719" anchor="ctr">
            <a:spAutoFit/>
          </a:bodyPr>
          <a:lstStyle>
            <a:lvl1pPr indent="19050" algn="ctr" defTabSz="1219169">
              <a:lnSpc>
                <a:spcPct val="90000"/>
              </a:lnSpc>
              <a:defRPr b="1" sz="2700">
                <a:solidFill>
                  <a:srgbClr val="002060"/>
                </a:solidFill>
                <a:latin typeface="Marianne"/>
                <a:ea typeface="Marianne"/>
                <a:cs typeface="Marianne"/>
                <a:sym typeface="Marianne"/>
              </a:defRPr>
            </a:lvl1pPr>
          </a:lstStyle>
          <a:p>
            <a:pPr/>
            <a:r>
              <a:t>Réformer la fonction publique, c’est avoir une approche globale </a:t>
            </a:r>
          </a:p>
        </p:txBody>
      </p:sp>
      <p:sp>
        <p:nvSpPr>
          <p:cNvPr id="920" name="Rectangle 2"/>
          <p:cNvSpPr/>
          <p:nvPr/>
        </p:nvSpPr>
        <p:spPr>
          <a:xfrm>
            <a:off x="445273" y="1661823"/>
            <a:ext cx="3291842" cy="3630613"/>
          </a:xfrm>
          <a:prstGeom prst="rect">
            <a:avLst/>
          </a:prstGeom>
          <a:ln w="25400">
            <a:solidFill>
              <a:srgbClr val="000091"/>
            </a:solidFill>
          </a:ln>
        </p:spPr>
        <p:txBody>
          <a:bodyPr lIns="45719" rIns="45719" anchor="ctr"/>
          <a:lstStyle/>
          <a:p>
            <a:pPr algn="ctr">
              <a:defRPr>
                <a:solidFill>
                  <a:srgbClr val="FFFFFF"/>
                </a:solidFill>
              </a:defRPr>
            </a:pPr>
          </a:p>
        </p:txBody>
      </p:sp>
      <p:sp>
        <p:nvSpPr>
          <p:cNvPr id="921" name="Rectangle 21"/>
          <p:cNvSpPr/>
          <p:nvPr/>
        </p:nvSpPr>
        <p:spPr>
          <a:xfrm>
            <a:off x="4377192" y="1661823"/>
            <a:ext cx="3291841" cy="3630613"/>
          </a:xfrm>
          <a:prstGeom prst="rect">
            <a:avLst/>
          </a:prstGeom>
          <a:ln w="25400">
            <a:solidFill>
              <a:srgbClr val="2424FF"/>
            </a:solidFill>
          </a:ln>
        </p:spPr>
        <p:txBody>
          <a:bodyPr lIns="45719" rIns="45719" anchor="ctr"/>
          <a:lstStyle/>
          <a:p>
            <a:pPr algn="ctr">
              <a:defRPr>
                <a:solidFill>
                  <a:srgbClr val="FFFFFF"/>
                </a:solidFill>
              </a:defRPr>
            </a:pPr>
          </a:p>
        </p:txBody>
      </p:sp>
      <p:sp>
        <p:nvSpPr>
          <p:cNvPr id="922" name="Rectangle 22"/>
          <p:cNvSpPr/>
          <p:nvPr/>
        </p:nvSpPr>
        <p:spPr>
          <a:xfrm>
            <a:off x="8309112" y="1661823"/>
            <a:ext cx="3291841" cy="3630613"/>
          </a:xfrm>
          <a:prstGeom prst="rect">
            <a:avLst/>
          </a:prstGeom>
          <a:ln w="25400">
            <a:solidFill>
              <a:schemeClr val="accent1"/>
            </a:solidFill>
          </a:ln>
        </p:spPr>
        <p:txBody>
          <a:bodyPr lIns="45719" rIns="45719" anchor="ctr"/>
          <a:lstStyle/>
          <a:p>
            <a:pPr algn="ctr">
              <a:defRPr>
                <a:solidFill>
                  <a:srgbClr val="FFFFFF"/>
                </a:solidFill>
              </a:defRPr>
            </a:pPr>
          </a:p>
        </p:txBody>
      </p:sp>
      <p:grpSp>
        <p:nvGrpSpPr>
          <p:cNvPr id="925" name="ZoneTexte 23"/>
          <p:cNvGrpSpPr/>
          <p:nvPr/>
        </p:nvGrpSpPr>
        <p:grpSpPr>
          <a:xfrm>
            <a:off x="618466" y="1292252"/>
            <a:ext cx="2945457" cy="739141"/>
            <a:chOff x="0" y="0"/>
            <a:chExt cx="2945455" cy="739140"/>
          </a:xfrm>
        </p:grpSpPr>
        <p:sp>
          <p:nvSpPr>
            <p:cNvPr id="923" name="Rectangle"/>
            <p:cNvSpPr/>
            <p:nvPr/>
          </p:nvSpPr>
          <p:spPr>
            <a:xfrm>
              <a:off x="0" y="91978"/>
              <a:ext cx="2945456" cy="555184"/>
            </a:xfrm>
            <a:prstGeom prst="rect">
              <a:avLst/>
            </a:prstGeom>
            <a:solidFill>
              <a:srgbClr val="FFFFFF"/>
            </a:solidFill>
            <a:ln w="12700" cap="flat">
              <a:noFill/>
              <a:miter lim="400000"/>
            </a:ln>
            <a:effectLst/>
          </p:spPr>
          <p:txBody>
            <a:bodyPr wrap="square" lIns="45719" tIns="45719" rIns="45719" bIns="45719" numCol="1" anchor="ctr">
              <a:noAutofit/>
            </a:bodyPr>
            <a:lstStyle/>
            <a:p>
              <a:pPr algn="ctr">
                <a:defRPr sz="1400">
                  <a:latin typeface="Marianne"/>
                  <a:ea typeface="Marianne"/>
                  <a:cs typeface="Marianne"/>
                  <a:sym typeface="Marianne"/>
                </a:defRPr>
              </a:pPr>
            </a:p>
          </p:txBody>
        </p:sp>
        <p:sp>
          <p:nvSpPr>
            <p:cNvPr id="924" name="« Accès parcours et rémunérations » et « Fonction publique+"/>
            <p:cNvSpPr txBox="1"/>
            <p:nvPr/>
          </p:nvSpPr>
          <p:spPr>
            <a:xfrm>
              <a:off x="45719" y="0"/>
              <a:ext cx="2854017" cy="739140"/>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ctr">
              <a:spAutoFit/>
            </a:bodyPr>
            <a:lstStyle>
              <a:lvl1pPr algn="ctr">
                <a:defRPr b="1" sz="1400">
                  <a:latin typeface="Marianne"/>
                  <a:ea typeface="Marianne"/>
                  <a:cs typeface="Marianne"/>
                  <a:sym typeface="Marianne"/>
                </a:defRPr>
              </a:lvl1pPr>
            </a:lstStyle>
            <a:p>
              <a:pPr/>
              <a:r>
                <a:t>« Accès parcours et rémunérations » et « Fonction publique+ </a:t>
              </a:r>
            </a:p>
          </p:txBody>
        </p:sp>
      </p:grpSp>
      <p:grpSp>
        <p:nvGrpSpPr>
          <p:cNvPr id="928" name="ZoneTexte 24"/>
          <p:cNvGrpSpPr/>
          <p:nvPr/>
        </p:nvGrpSpPr>
        <p:grpSpPr>
          <a:xfrm>
            <a:off x="4550384" y="3141979"/>
            <a:ext cx="2945457" cy="574041"/>
            <a:chOff x="0" y="0"/>
            <a:chExt cx="2945455" cy="574040"/>
          </a:xfrm>
        </p:grpSpPr>
        <p:sp>
          <p:nvSpPr>
            <p:cNvPr id="926" name="Rectangle"/>
            <p:cNvSpPr/>
            <p:nvPr/>
          </p:nvSpPr>
          <p:spPr>
            <a:xfrm>
              <a:off x="0" y="9428"/>
              <a:ext cx="2945456" cy="555184"/>
            </a:xfrm>
            <a:prstGeom prst="rect">
              <a:avLst/>
            </a:prstGeom>
            <a:solidFill>
              <a:srgbClr val="FFFFFF"/>
            </a:solidFill>
            <a:ln w="12700" cap="flat">
              <a:noFill/>
              <a:miter lim="400000"/>
            </a:ln>
            <a:effectLst/>
          </p:spPr>
          <p:txBody>
            <a:bodyPr wrap="square" lIns="45719" tIns="45719" rIns="45719" bIns="45719" numCol="1" anchor="ctr">
              <a:noAutofit/>
            </a:bodyPr>
            <a:lstStyle/>
            <a:p>
              <a:pPr algn="ctr">
                <a:defRPr sz="1600">
                  <a:latin typeface="Marianne"/>
                  <a:ea typeface="Marianne"/>
                  <a:cs typeface="Marianne"/>
                  <a:sym typeface="Marianne"/>
                </a:defRPr>
              </a:pPr>
            </a:p>
          </p:txBody>
        </p:sp>
        <p:sp>
          <p:nvSpPr>
            <p:cNvPr id="927" name="Projet de loi pour l’efficacité de la fonction publique"/>
            <p:cNvSpPr txBox="1"/>
            <p:nvPr/>
          </p:nvSpPr>
          <p:spPr>
            <a:xfrm>
              <a:off x="45719" y="0"/>
              <a:ext cx="2854017" cy="574040"/>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ctr">
              <a:spAutoFit/>
            </a:bodyPr>
            <a:lstStyle>
              <a:lvl1pPr algn="ctr">
                <a:defRPr b="1" sz="1600">
                  <a:latin typeface="Marianne"/>
                  <a:ea typeface="Marianne"/>
                  <a:cs typeface="Marianne"/>
                  <a:sym typeface="Marianne"/>
                </a:defRPr>
              </a:lvl1pPr>
            </a:lstStyle>
            <a:p>
              <a:pPr/>
              <a:r>
                <a:t>Projet de loi pour l’efficacité de la fonction publique</a:t>
              </a:r>
            </a:p>
          </p:txBody>
        </p:sp>
      </p:grpSp>
      <p:grpSp>
        <p:nvGrpSpPr>
          <p:cNvPr id="931" name="ZoneTexte 25"/>
          <p:cNvGrpSpPr/>
          <p:nvPr/>
        </p:nvGrpSpPr>
        <p:grpSpPr>
          <a:xfrm>
            <a:off x="8848549" y="1489459"/>
            <a:ext cx="2212965" cy="344726"/>
            <a:chOff x="0" y="0"/>
            <a:chExt cx="2212963" cy="344725"/>
          </a:xfrm>
        </p:grpSpPr>
        <p:sp>
          <p:nvSpPr>
            <p:cNvPr id="929" name="Rectangle"/>
            <p:cNvSpPr/>
            <p:nvPr/>
          </p:nvSpPr>
          <p:spPr>
            <a:xfrm>
              <a:off x="0" y="-1"/>
              <a:ext cx="2212964" cy="344727"/>
            </a:xfrm>
            <a:prstGeom prst="rect">
              <a:avLst/>
            </a:prstGeom>
            <a:solidFill>
              <a:srgbClr val="FFFFFF"/>
            </a:solidFill>
            <a:ln w="12700" cap="flat">
              <a:noFill/>
              <a:miter lim="400000"/>
            </a:ln>
            <a:effectLst/>
          </p:spPr>
          <p:txBody>
            <a:bodyPr wrap="square" lIns="45719" tIns="45719" rIns="45719" bIns="45719" numCol="1" anchor="ctr">
              <a:noAutofit/>
            </a:bodyPr>
            <a:lstStyle/>
            <a:p>
              <a:pPr algn="ctr">
                <a:defRPr sz="1400">
                  <a:latin typeface="Marianne"/>
                  <a:ea typeface="Marianne"/>
                  <a:cs typeface="Marianne"/>
                  <a:sym typeface="Marianne"/>
                </a:defRPr>
              </a:pPr>
            </a:p>
          </p:txBody>
        </p:sp>
        <p:sp>
          <p:nvSpPr>
            <p:cNvPr id="930" name="Cycles de négociation"/>
            <p:cNvSpPr txBox="1"/>
            <p:nvPr/>
          </p:nvSpPr>
          <p:spPr>
            <a:xfrm>
              <a:off x="45720" y="18692"/>
              <a:ext cx="2121524" cy="30734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ctr">
              <a:spAutoFit/>
            </a:bodyPr>
            <a:lstStyle>
              <a:lvl1pPr algn="ctr">
                <a:defRPr b="1" sz="1400">
                  <a:latin typeface="Marianne"/>
                  <a:ea typeface="Marianne"/>
                  <a:cs typeface="Marianne"/>
                  <a:sym typeface="Marianne"/>
                </a:defRPr>
              </a:lvl1pPr>
            </a:lstStyle>
            <a:p>
              <a:pPr/>
              <a:r>
                <a:t>Cycles de négociation</a:t>
              </a:r>
            </a:p>
          </p:txBody>
        </p:sp>
      </p:grpSp>
      <p:grpSp>
        <p:nvGrpSpPr>
          <p:cNvPr id="934" name="ZoneTexte 27"/>
          <p:cNvGrpSpPr/>
          <p:nvPr/>
        </p:nvGrpSpPr>
        <p:grpSpPr>
          <a:xfrm>
            <a:off x="674115" y="3686471"/>
            <a:ext cx="2858830" cy="417117"/>
            <a:chOff x="0" y="0"/>
            <a:chExt cx="2858829" cy="417116"/>
          </a:xfrm>
        </p:grpSpPr>
        <p:sp>
          <p:nvSpPr>
            <p:cNvPr id="932" name="Rectangle"/>
            <p:cNvSpPr/>
            <p:nvPr/>
          </p:nvSpPr>
          <p:spPr>
            <a:xfrm>
              <a:off x="0" y="-1"/>
              <a:ext cx="2858830" cy="417118"/>
            </a:xfrm>
            <a:prstGeom prst="rect">
              <a:avLst/>
            </a:prstGeom>
            <a:solidFill>
              <a:srgbClr val="C6C6EA"/>
            </a:solidFill>
            <a:ln w="12700" cap="flat">
              <a:noFill/>
              <a:miter lim="400000"/>
            </a:ln>
            <a:effectLst/>
          </p:spPr>
          <p:txBody>
            <a:bodyPr wrap="square" lIns="45719" tIns="45719" rIns="45719" bIns="45719" numCol="1" anchor="ctr">
              <a:noAutofit/>
            </a:bodyPr>
            <a:lstStyle/>
            <a:p>
              <a:pPr algn="ctr">
                <a:defRPr sz="1200">
                  <a:latin typeface="Marianne"/>
                  <a:ea typeface="Marianne"/>
                  <a:cs typeface="Marianne"/>
                  <a:sym typeface="Marianne"/>
                </a:defRPr>
              </a:pPr>
            </a:p>
          </p:txBody>
        </p:sp>
        <p:sp>
          <p:nvSpPr>
            <p:cNvPr id="933" name="Logement des agents"/>
            <p:cNvSpPr txBox="1"/>
            <p:nvPr/>
          </p:nvSpPr>
          <p:spPr>
            <a:xfrm>
              <a:off x="45720" y="73937"/>
              <a:ext cx="2767390" cy="26924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ctr">
              <a:spAutoFit/>
            </a:bodyPr>
            <a:lstStyle>
              <a:lvl1pPr algn="ctr">
                <a:defRPr b="1" sz="1200">
                  <a:latin typeface="Marianne"/>
                  <a:ea typeface="Marianne"/>
                  <a:cs typeface="Marianne"/>
                  <a:sym typeface="Marianne"/>
                </a:defRPr>
              </a:lvl1pPr>
            </a:lstStyle>
            <a:p>
              <a:pPr/>
              <a:r>
                <a:t>Logement des agents</a:t>
              </a:r>
            </a:p>
          </p:txBody>
        </p:sp>
      </p:grpSp>
      <p:grpSp>
        <p:nvGrpSpPr>
          <p:cNvPr id="937" name="ZoneTexte 28"/>
          <p:cNvGrpSpPr/>
          <p:nvPr/>
        </p:nvGrpSpPr>
        <p:grpSpPr>
          <a:xfrm>
            <a:off x="674115" y="4211495"/>
            <a:ext cx="2858830" cy="447041"/>
            <a:chOff x="0" y="0"/>
            <a:chExt cx="2858829" cy="447040"/>
          </a:xfrm>
        </p:grpSpPr>
        <p:sp>
          <p:nvSpPr>
            <p:cNvPr id="935" name="Rectangle"/>
            <p:cNvSpPr/>
            <p:nvPr/>
          </p:nvSpPr>
          <p:spPr>
            <a:xfrm>
              <a:off x="0" y="14961"/>
              <a:ext cx="2858830" cy="417117"/>
            </a:xfrm>
            <a:prstGeom prst="rect">
              <a:avLst/>
            </a:prstGeom>
            <a:solidFill>
              <a:srgbClr val="C6C6EA"/>
            </a:solidFill>
            <a:ln w="12700" cap="flat">
              <a:noFill/>
              <a:miter lim="400000"/>
            </a:ln>
            <a:effectLst/>
          </p:spPr>
          <p:txBody>
            <a:bodyPr wrap="square" lIns="45719" tIns="45719" rIns="45719" bIns="45719" numCol="1" anchor="ctr">
              <a:noAutofit/>
            </a:bodyPr>
            <a:lstStyle/>
            <a:p>
              <a:pPr algn="ctr"/>
            </a:p>
          </p:txBody>
        </p:sp>
        <p:sp>
          <p:nvSpPr>
            <p:cNvPr id="936" name="Santé et prévention de l’usure professionnelle"/>
            <p:cNvSpPr txBox="1"/>
            <p:nvPr/>
          </p:nvSpPr>
          <p:spPr>
            <a:xfrm>
              <a:off x="45719" y="0"/>
              <a:ext cx="2767391" cy="447040"/>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ctr">
              <a:spAutoFit/>
            </a:bodyPr>
            <a:lstStyle>
              <a:lvl1pPr algn="ctr">
                <a:defRPr b="1" sz="1200">
                  <a:latin typeface="Marianne"/>
                  <a:ea typeface="Marianne"/>
                  <a:cs typeface="Marianne"/>
                  <a:sym typeface="Marianne"/>
                </a:defRPr>
              </a:lvl1pPr>
            </a:lstStyle>
            <a:p>
              <a:pPr/>
              <a:r>
                <a:t>Santé et prévention de l’usure professionnelle</a:t>
              </a:r>
            </a:p>
          </p:txBody>
        </p:sp>
      </p:grpSp>
      <p:grpSp>
        <p:nvGrpSpPr>
          <p:cNvPr id="940" name="ZoneTexte 29"/>
          <p:cNvGrpSpPr/>
          <p:nvPr/>
        </p:nvGrpSpPr>
        <p:grpSpPr>
          <a:xfrm>
            <a:off x="674115" y="4766443"/>
            <a:ext cx="2858830" cy="417117"/>
            <a:chOff x="0" y="0"/>
            <a:chExt cx="2858829" cy="417116"/>
          </a:xfrm>
        </p:grpSpPr>
        <p:sp>
          <p:nvSpPr>
            <p:cNvPr id="938" name="Rectangle"/>
            <p:cNvSpPr/>
            <p:nvPr/>
          </p:nvSpPr>
          <p:spPr>
            <a:xfrm>
              <a:off x="0" y="-1"/>
              <a:ext cx="2858830" cy="417118"/>
            </a:xfrm>
            <a:prstGeom prst="rect">
              <a:avLst/>
            </a:prstGeom>
            <a:solidFill>
              <a:srgbClr val="C6C6EA"/>
            </a:solidFill>
            <a:ln w="12700" cap="flat">
              <a:noFill/>
              <a:miter lim="400000"/>
            </a:ln>
            <a:effectLst/>
          </p:spPr>
          <p:txBody>
            <a:bodyPr wrap="square" lIns="45719" tIns="45719" rIns="45719" bIns="45719" numCol="1" anchor="ctr">
              <a:noAutofit/>
            </a:bodyPr>
            <a:lstStyle/>
            <a:p>
              <a:pPr algn="ctr"/>
            </a:p>
          </p:txBody>
        </p:sp>
        <p:sp>
          <p:nvSpPr>
            <p:cNvPr id="939" name="Mise en œuvre des accords PSC"/>
            <p:cNvSpPr txBox="1"/>
            <p:nvPr/>
          </p:nvSpPr>
          <p:spPr>
            <a:xfrm>
              <a:off x="45720" y="73937"/>
              <a:ext cx="2767390" cy="26924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ctr">
              <a:spAutoFit/>
            </a:bodyPr>
            <a:lstStyle>
              <a:lvl1pPr algn="ctr">
                <a:defRPr b="1" sz="1200">
                  <a:latin typeface="Marianne"/>
                  <a:ea typeface="Marianne"/>
                  <a:cs typeface="Marianne"/>
                  <a:sym typeface="Marianne"/>
                </a:defRPr>
              </a:lvl1pPr>
            </a:lstStyle>
            <a:p>
              <a:pPr/>
              <a:r>
                <a:t>Mise en œuvre des accords PSC</a:t>
              </a:r>
            </a:p>
          </p:txBody>
        </p:sp>
      </p:grpSp>
      <p:grpSp>
        <p:nvGrpSpPr>
          <p:cNvPr id="943" name="ZoneTexte 30"/>
          <p:cNvGrpSpPr/>
          <p:nvPr/>
        </p:nvGrpSpPr>
        <p:grpSpPr>
          <a:xfrm>
            <a:off x="674115" y="3131525"/>
            <a:ext cx="2858830" cy="447041"/>
            <a:chOff x="0" y="0"/>
            <a:chExt cx="2858829" cy="447040"/>
          </a:xfrm>
        </p:grpSpPr>
        <p:sp>
          <p:nvSpPr>
            <p:cNvPr id="941" name="Rectangle"/>
            <p:cNvSpPr/>
            <p:nvPr/>
          </p:nvSpPr>
          <p:spPr>
            <a:xfrm>
              <a:off x="0" y="14961"/>
              <a:ext cx="2858830" cy="417117"/>
            </a:xfrm>
            <a:prstGeom prst="rect">
              <a:avLst/>
            </a:prstGeom>
            <a:solidFill>
              <a:srgbClr val="C6C6EA"/>
            </a:solidFill>
            <a:ln w="12700" cap="flat">
              <a:noFill/>
              <a:miter lim="400000"/>
            </a:ln>
            <a:effectLst/>
          </p:spPr>
          <p:txBody>
            <a:bodyPr wrap="square" lIns="45719" tIns="45719" rIns="45719" bIns="45719" numCol="1" anchor="ctr">
              <a:noAutofit/>
            </a:bodyPr>
            <a:lstStyle/>
            <a:p>
              <a:pPr algn="ctr"/>
            </a:p>
          </p:txBody>
        </p:sp>
        <p:sp>
          <p:nvSpPr>
            <p:cNvPr id="942" name="Préparation de la négociation égalité professionnelle"/>
            <p:cNvSpPr txBox="1"/>
            <p:nvPr/>
          </p:nvSpPr>
          <p:spPr>
            <a:xfrm>
              <a:off x="45719" y="0"/>
              <a:ext cx="2767391" cy="447040"/>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ctr">
              <a:spAutoFit/>
            </a:bodyPr>
            <a:lstStyle>
              <a:lvl1pPr algn="ctr">
                <a:defRPr b="1" sz="1200">
                  <a:latin typeface="Marianne"/>
                  <a:ea typeface="Marianne"/>
                  <a:cs typeface="Marianne"/>
                  <a:sym typeface="Marianne"/>
                </a:defRPr>
              </a:lvl1pPr>
            </a:lstStyle>
            <a:p>
              <a:pPr/>
              <a:r>
                <a:t>Préparation de la négociation égalité professionnelle</a:t>
              </a:r>
            </a:p>
          </p:txBody>
        </p:sp>
      </p:grpSp>
      <p:grpSp>
        <p:nvGrpSpPr>
          <p:cNvPr id="946" name="ZoneTexte 31"/>
          <p:cNvGrpSpPr/>
          <p:nvPr/>
        </p:nvGrpSpPr>
        <p:grpSpPr>
          <a:xfrm>
            <a:off x="674115" y="2591539"/>
            <a:ext cx="2858830" cy="447041"/>
            <a:chOff x="0" y="0"/>
            <a:chExt cx="2858829" cy="447040"/>
          </a:xfrm>
        </p:grpSpPr>
        <p:sp>
          <p:nvSpPr>
            <p:cNvPr id="944" name="Rectangle"/>
            <p:cNvSpPr/>
            <p:nvPr/>
          </p:nvSpPr>
          <p:spPr>
            <a:xfrm>
              <a:off x="0" y="14961"/>
              <a:ext cx="2858830" cy="417117"/>
            </a:xfrm>
            <a:prstGeom prst="rect">
              <a:avLst/>
            </a:prstGeom>
            <a:solidFill>
              <a:srgbClr val="C6C6EA"/>
            </a:solidFill>
            <a:ln w="12700" cap="flat">
              <a:noFill/>
              <a:miter lim="400000"/>
            </a:ln>
            <a:effectLst/>
          </p:spPr>
          <p:txBody>
            <a:bodyPr wrap="square" lIns="45719" tIns="45719" rIns="45719" bIns="45719" numCol="1" anchor="ctr">
              <a:noAutofit/>
            </a:bodyPr>
            <a:lstStyle/>
            <a:p>
              <a:pPr algn="ctr"/>
            </a:p>
          </p:txBody>
        </p:sp>
        <p:sp>
          <p:nvSpPr>
            <p:cNvPr id="945" name="Engagements pour l’égalité professionnelle (DNE et index)"/>
            <p:cNvSpPr txBox="1"/>
            <p:nvPr/>
          </p:nvSpPr>
          <p:spPr>
            <a:xfrm>
              <a:off x="45719" y="0"/>
              <a:ext cx="2767391" cy="447040"/>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ctr">
              <a:spAutoFit/>
            </a:bodyPr>
            <a:lstStyle>
              <a:lvl1pPr algn="ctr">
                <a:defRPr b="1" sz="1200">
                  <a:latin typeface="Marianne"/>
                  <a:ea typeface="Marianne"/>
                  <a:cs typeface="Marianne"/>
                  <a:sym typeface="Marianne"/>
                </a:defRPr>
              </a:lvl1pPr>
            </a:lstStyle>
            <a:p>
              <a:pPr/>
              <a:r>
                <a:t>Engagements pour l’égalité professionnelle (DNE et index)</a:t>
              </a:r>
            </a:p>
          </p:txBody>
        </p:sp>
      </p:grpSp>
      <p:grpSp>
        <p:nvGrpSpPr>
          <p:cNvPr id="949" name="ZoneTexte 32"/>
          <p:cNvGrpSpPr/>
          <p:nvPr/>
        </p:nvGrpSpPr>
        <p:grpSpPr>
          <a:xfrm>
            <a:off x="8482303" y="2230047"/>
            <a:ext cx="2945457" cy="894128"/>
            <a:chOff x="0" y="0"/>
            <a:chExt cx="2945455" cy="894127"/>
          </a:xfrm>
        </p:grpSpPr>
        <p:sp>
          <p:nvSpPr>
            <p:cNvPr id="947" name="Rectangle"/>
            <p:cNvSpPr/>
            <p:nvPr/>
          </p:nvSpPr>
          <p:spPr>
            <a:xfrm>
              <a:off x="-1" y="-1"/>
              <a:ext cx="2945457" cy="894129"/>
            </a:xfrm>
            <a:prstGeom prst="rect">
              <a:avLst/>
            </a:prstGeom>
            <a:solidFill>
              <a:srgbClr val="00C28F"/>
            </a:solidFill>
            <a:ln w="12700" cap="flat">
              <a:noFill/>
              <a:miter lim="400000"/>
            </a:ln>
            <a:effectLst/>
          </p:spPr>
          <p:txBody>
            <a:bodyPr wrap="square" lIns="45719" tIns="45719" rIns="45719" bIns="45719" numCol="1" anchor="ctr">
              <a:noAutofit/>
            </a:bodyPr>
            <a:lstStyle/>
            <a:p>
              <a:pPr algn="ctr"/>
            </a:p>
          </p:txBody>
        </p:sp>
        <p:sp>
          <p:nvSpPr>
            <p:cNvPr id="948" name="Négociations salariales annuelles et leviers d’évolution des rémunérations"/>
            <p:cNvSpPr txBox="1"/>
            <p:nvPr/>
          </p:nvSpPr>
          <p:spPr>
            <a:xfrm>
              <a:off x="45719" y="77493"/>
              <a:ext cx="2854017" cy="73914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ctr">
              <a:spAutoFit/>
            </a:bodyPr>
            <a:lstStyle>
              <a:lvl1pPr algn="ctr">
                <a:defRPr b="1" sz="1400">
                  <a:latin typeface="Marianne"/>
                  <a:ea typeface="Marianne"/>
                  <a:cs typeface="Marianne"/>
                  <a:sym typeface="Marianne"/>
                </a:defRPr>
              </a:lvl1pPr>
            </a:lstStyle>
            <a:p>
              <a:pPr/>
              <a:r>
                <a:t>Négociations salariales annuelles et leviers d’évolution des rémunérations</a:t>
              </a:r>
            </a:p>
          </p:txBody>
        </p:sp>
      </p:grpSp>
      <p:grpSp>
        <p:nvGrpSpPr>
          <p:cNvPr id="952" name="ZoneTexte 33"/>
          <p:cNvGrpSpPr/>
          <p:nvPr/>
        </p:nvGrpSpPr>
        <p:grpSpPr>
          <a:xfrm>
            <a:off x="8482303" y="3778673"/>
            <a:ext cx="2945457" cy="894129"/>
            <a:chOff x="0" y="0"/>
            <a:chExt cx="2945455" cy="894127"/>
          </a:xfrm>
        </p:grpSpPr>
        <p:sp>
          <p:nvSpPr>
            <p:cNvPr id="950" name="Rectangle"/>
            <p:cNvSpPr/>
            <p:nvPr/>
          </p:nvSpPr>
          <p:spPr>
            <a:xfrm>
              <a:off x="-1" y="-1"/>
              <a:ext cx="2945457" cy="894129"/>
            </a:xfrm>
            <a:prstGeom prst="rect">
              <a:avLst/>
            </a:prstGeom>
            <a:solidFill>
              <a:srgbClr val="B6B6FF"/>
            </a:solidFill>
            <a:ln w="12700" cap="flat">
              <a:noFill/>
              <a:miter lim="400000"/>
            </a:ln>
            <a:effectLst/>
          </p:spPr>
          <p:txBody>
            <a:bodyPr wrap="square" lIns="45719" tIns="45719" rIns="45719" bIns="45719" numCol="1" anchor="ctr">
              <a:noAutofit/>
            </a:bodyPr>
            <a:lstStyle/>
            <a:p>
              <a:pPr algn="ctr"/>
            </a:p>
          </p:txBody>
        </p:sp>
        <p:sp>
          <p:nvSpPr>
            <p:cNvPr id="951" name="Négociation sur l’organisation, les conditions et l’environnement de travail"/>
            <p:cNvSpPr txBox="1"/>
            <p:nvPr/>
          </p:nvSpPr>
          <p:spPr>
            <a:xfrm>
              <a:off x="45719" y="77493"/>
              <a:ext cx="2854017" cy="73914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ctr">
              <a:spAutoFit/>
            </a:bodyPr>
            <a:lstStyle>
              <a:lvl1pPr algn="ctr">
                <a:defRPr b="1" sz="1400">
                  <a:latin typeface="Marianne"/>
                  <a:ea typeface="Marianne"/>
                  <a:cs typeface="Marianne"/>
                  <a:sym typeface="Marianne"/>
                </a:defRPr>
              </a:lvl1pPr>
            </a:lstStyle>
            <a:p>
              <a:pPr/>
              <a:r>
                <a:t>Négociation sur l’organisation, les conditions et l’environnement de travail</a:t>
              </a:r>
            </a:p>
          </p:txBody>
        </p:sp>
      </p:grpSp>
      <p:grpSp>
        <p:nvGrpSpPr>
          <p:cNvPr id="955" name="ZoneTexte 17"/>
          <p:cNvGrpSpPr/>
          <p:nvPr/>
        </p:nvGrpSpPr>
        <p:grpSpPr>
          <a:xfrm>
            <a:off x="445273" y="5492508"/>
            <a:ext cx="11155679" cy="657848"/>
            <a:chOff x="0" y="0"/>
            <a:chExt cx="11155677" cy="657847"/>
          </a:xfrm>
        </p:grpSpPr>
        <p:sp>
          <p:nvSpPr>
            <p:cNvPr id="953" name="Rectangle"/>
            <p:cNvSpPr/>
            <p:nvPr/>
          </p:nvSpPr>
          <p:spPr>
            <a:xfrm>
              <a:off x="0" y="-1"/>
              <a:ext cx="11155678" cy="657849"/>
            </a:xfrm>
            <a:prstGeom prst="rect">
              <a:avLst/>
            </a:prstGeom>
            <a:solidFill>
              <a:srgbClr val="93A6ED"/>
            </a:solidFill>
            <a:ln w="12700" cap="flat">
              <a:noFill/>
              <a:miter lim="400000"/>
            </a:ln>
            <a:effectLst/>
          </p:spPr>
          <p:txBody>
            <a:bodyPr wrap="square" lIns="45719" tIns="45719" rIns="45719" bIns="45719" numCol="1" anchor="ctr">
              <a:noAutofit/>
            </a:bodyPr>
            <a:lstStyle/>
            <a:p>
              <a:pPr algn="ctr">
                <a:defRPr sz="1600">
                  <a:latin typeface="Marianne"/>
                  <a:ea typeface="Marianne"/>
                  <a:cs typeface="Marianne"/>
                  <a:sym typeface="Marianne"/>
                </a:defRPr>
              </a:pPr>
            </a:p>
          </p:txBody>
        </p:sp>
        <p:sp>
          <p:nvSpPr>
            <p:cNvPr id="954" name="Transformation managériale"/>
            <p:cNvSpPr txBox="1"/>
            <p:nvPr/>
          </p:nvSpPr>
          <p:spPr>
            <a:xfrm>
              <a:off x="45720" y="162553"/>
              <a:ext cx="11064238" cy="33274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ctr">
              <a:spAutoFit/>
            </a:bodyPr>
            <a:lstStyle>
              <a:lvl1pPr algn="ctr">
                <a:defRPr b="1" sz="1600">
                  <a:latin typeface="Marianne"/>
                  <a:ea typeface="Marianne"/>
                  <a:cs typeface="Marianne"/>
                  <a:sym typeface="Marianne"/>
                </a:defRPr>
              </a:lvl1pPr>
            </a:lstStyle>
            <a:p>
              <a:pPr/>
              <a:r>
                <a:t>Transformation managériale</a:t>
              </a:r>
            </a:p>
          </p:txBody>
        </p:sp>
      </p:grpSp>
      <p:grpSp>
        <p:nvGrpSpPr>
          <p:cNvPr id="958" name="ZoneTexte 18"/>
          <p:cNvGrpSpPr/>
          <p:nvPr/>
        </p:nvGrpSpPr>
        <p:grpSpPr>
          <a:xfrm>
            <a:off x="674115" y="2051555"/>
            <a:ext cx="2858830" cy="447041"/>
            <a:chOff x="0" y="0"/>
            <a:chExt cx="2858829" cy="447040"/>
          </a:xfrm>
        </p:grpSpPr>
        <p:sp>
          <p:nvSpPr>
            <p:cNvPr id="956" name="Rectangle"/>
            <p:cNvSpPr/>
            <p:nvPr/>
          </p:nvSpPr>
          <p:spPr>
            <a:xfrm>
              <a:off x="0" y="14961"/>
              <a:ext cx="2858830" cy="417117"/>
            </a:xfrm>
            <a:prstGeom prst="rect">
              <a:avLst/>
            </a:prstGeom>
            <a:solidFill>
              <a:srgbClr val="C6C6EA"/>
            </a:solidFill>
            <a:ln w="12700" cap="flat">
              <a:noFill/>
              <a:miter lim="400000"/>
            </a:ln>
            <a:effectLst/>
          </p:spPr>
          <p:txBody>
            <a:bodyPr wrap="square" lIns="45719" tIns="45719" rIns="45719" bIns="45719" numCol="1" anchor="ctr">
              <a:noAutofit/>
            </a:bodyPr>
            <a:lstStyle/>
            <a:p>
              <a:pPr algn="ctr">
                <a:defRPr sz="1200">
                  <a:latin typeface="Marianne"/>
                  <a:ea typeface="Marianne"/>
                  <a:cs typeface="Marianne"/>
                  <a:sym typeface="Marianne"/>
                </a:defRPr>
              </a:pPr>
            </a:p>
          </p:txBody>
        </p:sp>
        <p:sp>
          <p:nvSpPr>
            <p:cNvPr id="957" name="Réforme des concours, des quotas de promotion, …"/>
            <p:cNvSpPr txBox="1"/>
            <p:nvPr/>
          </p:nvSpPr>
          <p:spPr>
            <a:xfrm>
              <a:off x="45719" y="0"/>
              <a:ext cx="2767391" cy="447040"/>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ctr">
              <a:spAutoFit/>
            </a:bodyPr>
            <a:lstStyle>
              <a:lvl1pPr algn="ctr">
                <a:defRPr b="1" sz="1200">
                  <a:latin typeface="Marianne"/>
                  <a:ea typeface="Marianne"/>
                  <a:cs typeface="Marianne"/>
                  <a:sym typeface="Marianne"/>
                </a:defRPr>
              </a:lvl1pPr>
            </a:lstStyle>
            <a:p>
              <a:pPr/>
              <a:r>
                <a:t>Réforme des concours, des quotas de promotion, …</a:t>
              </a:r>
            </a:p>
          </p:txBody>
        </p:sp>
      </p:grpSp>
    </p:spTree>
  </p:cSld>
  <p:clrMapOvr>
    <a:masterClrMapping/>
  </p:clrMapOvr>
  <p:transition xmlns:p14="http://schemas.microsoft.com/office/powerpoint/2010/main" spd="med" advClick="1"/>
</p:sld>
</file>

<file path=ppt/slides/slide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962" name="Espace réservé du numéro de diapositive 1"/>
          <p:cNvSpPr txBox="1"/>
          <p:nvPr>
            <p:ph type="sldNum" sz="quarter" idx="2"/>
          </p:nvPr>
        </p:nvSpPr>
        <p:spPr>
          <a:xfrm>
            <a:off x="11537951" y="6633775"/>
            <a:ext cx="127001" cy="135546"/>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963" name="Espace réservé du texte 3"/>
          <p:cNvSpPr txBox="1"/>
          <p:nvPr>
            <p:ph type="body" idx="1"/>
          </p:nvPr>
        </p:nvSpPr>
        <p:spPr>
          <a:xfrm>
            <a:off x="264458" y="1539551"/>
            <a:ext cx="11062034" cy="5096384"/>
          </a:xfrm>
          <a:prstGeom prst="rect">
            <a:avLst/>
          </a:prstGeom>
        </p:spPr>
        <p:txBody>
          <a:bodyPr/>
          <a:lstStyle/>
          <a:p>
            <a:pPr indent="0" algn="just">
              <a:defRPr sz="1600">
                <a:solidFill>
                  <a:srgbClr val="000000"/>
                </a:solidFill>
              </a:defRPr>
            </a:pPr>
          </a:p>
          <a:p>
            <a:pPr indent="0" algn="just">
              <a:defRPr sz="1600">
                <a:solidFill>
                  <a:srgbClr val="000000"/>
                </a:solidFill>
              </a:defRPr>
            </a:pPr>
            <a:r>
              <a:t>Le statut est un socle, garant des principes démocratiques du service public : </a:t>
            </a:r>
            <a:r>
              <a:rPr b="0"/>
              <a:t>impartialité, neutralité, probité, égalité de traitement des citoyens, adaptabilité, continuité. D’où </a:t>
            </a:r>
            <a:r>
              <a:t>des droits et des devoirs </a:t>
            </a:r>
            <a:r>
              <a:rPr b="0"/>
              <a:t>distincts du droit commun des contrats de travail et réaffirmés :</a:t>
            </a:r>
            <a:endParaRPr b="0"/>
          </a:p>
          <a:p>
            <a:pPr marL="342900" indent="-342900" algn="just">
              <a:buSzPct val="100000"/>
              <a:buChar char="➢"/>
              <a:defRPr sz="1600">
                <a:solidFill>
                  <a:srgbClr val="000000"/>
                </a:solidFill>
              </a:defRPr>
            </a:pPr>
            <a:r>
              <a:t> </a:t>
            </a:r>
            <a:r>
              <a:rPr>
                <a:solidFill>
                  <a:srgbClr val="002060"/>
                </a:solidFill>
              </a:rPr>
              <a:t>plus de garanties </a:t>
            </a:r>
            <a:r>
              <a:rPr b="0"/>
              <a:t>à savoir notamment l’égal accès aux emplois et la gestion des carrière selon le seul critère des « vertus et des talents » pour éviter le favoritisme ou le « clientélisme »</a:t>
            </a:r>
            <a:endParaRPr b="0"/>
          </a:p>
          <a:p>
            <a:pPr marL="342900" indent="-342900" algn="just">
              <a:buSzPct val="100000"/>
              <a:buChar char="➢"/>
              <a:defRPr b="0" sz="1600">
                <a:solidFill>
                  <a:srgbClr val="000000"/>
                </a:solidFill>
              </a:defRPr>
            </a:pPr>
            <a:r>
              <a:t>mais aussi </a:t>
            </a:r>
            <a:r>
              <a:rPr b="1">
                <a:solidFill>
                  <a:srgbClr val="002060"/>
                </a:solidFill>
              </a:rPr>
              <a:t>plus d’obligations </a:t>
            </a:r>
            <a:r>
              <a:t>pour répondre aux impératifs de l’intérêt général conduisant en particulier à ce que l’agent, titulaire de son grade mais non « propriétaire » de son emploi, puisse être affecté sur tous les postes correspondant à son grade et astreint à des exigences particulières de continuité.</a:t>
            </a:r>
          </a:p>
          <a:p>
            <a:pPr indent="0" algn="just">
              <a:defRPr sz="1600">
                <a:solidFill>
                  <a:srgbClr val="000000"/>
                </a:solidFill>
              </a:defRPr>
            </a:pPr>
            <a:r>
              <a:t>Statut ne veut dire : </a:t>
            </a:r>
          </a:p>
          <a:p>
            <a:pPr marL="285750" indent="-285750" algn="just">
              <a:buSzPct val="100000"/>
              <a:buChar char="➢"/>
              <a:defRPr sz="1600">
                <a:solidFill>
                  <a:srgbClr val="000000"/>
                </a:solidFill>
              </a:defRPr>
            </a:pPr>
            <a:r>
              <a:t> </a:t>
            </a:r>
            <a:r>
              <a:rPr>
                <a:solidFill>
                  <a:srgbClr val="002060"/>
                </a:solidFill>
              </a:rPr>
              <a:t>Ni </a:t>
            </a:r>
            <a:r>
              <a:rPr i="1">
                <a:solidFill>
                  <a:srgbClr val="002060"/>
                </a:solidFill>
              </a:rPr>
              <a:t>statu quo </a:t>
            </a:r>
            <a:r>
              <a:rPr b="0" i="1"/>
              <a:t>: </a:t>
            </a:r>
            <a:r>
              <a:rPr b="0"/>
              <a:t>il est lui-même soumis au principe d’adaptabilité aux enjeux de transformation de la société du moment</a:t>
            </a:r>
            <a:endParaRPr b="0"/>
          </a:p>
          <a:p>
            <a:pPr marL="285750" indent="-285750" algn="just">
              <a:buSzPct val="100000"/>
              <a:buChar char="➢"/>
              <a:defRPr sz="1600">
                <a:solidFill>
                  <a:srgbClr val="002060"/>
                </a:solidFill>
              </a:defRPr>
            </a:pPr>
            <a:r>
              <a:t>Ni absence d’efficacité et de</a:t>
            </a:r>
            <a:r>
              <a:rPr b="0"/>
              <a:t> </a:t>
            </a:r>
            <a:r>
              <a:t>performance</a:t>
            </a:r>
            <a:r>
              <a:rPr b="0"/>
              <a:t> </a:t>
            </a:r>
            <a:r>
              <a:rPr b="0">
                <a:solidFill>
                  <a:srgbClr val="000000"/>
                </a:solidFill>
              </a:rPr>
              <a:t>au bénéfice des citoyens en termes de qualité et d’efficience du service rendu. </a:t>
            </a:r>
          </a:p>
        </p:txBody>
      </p:sp>
      <p:sp>
        <p:nvSpPr>
          <p:cNvPr id="964" name="Titre 1"/>
          <p:cNvSpPr txBox="1"/>
          <p:nvPr/>
        </p:nvSpPr>
        <p:spPr>
          <a:xfrm>
            <a:off x="226254" y="767475"/>
            <a:ext cx="11655568" cy="1005841"/>
          </a:xfrm>
          <a:prstGeom prst="rect">
            <a:avLst/>
          </a:prstGeom>
          <a:ln w="12700">
            <a:miter lim="400000"/>
          </a:ln>
          <a:extLst>
            <a:ext uri="{C572A759-6A51-4108-AA02-DFA0A04FC94B}">
              <ma14:wrappingTextBoxFlag xmlns:ma14="http://schemas.microsoft.com/office/mac/drawingml/2011/main" val="1"/>
            </a:ext>
          </a:extLst>
        </p:spPr>
        <p:txBody>
          <a:bodyPr lIns="45719" rIns="45719" anchor="ctr">
            <a:spAutoFit/>
          </a:bodyPr>
          <a:lstStyle>
            <a:lvl1pPr indent="126996" algn="ctr" defTabSz="1219169">
              <a:spcBef>
                <a:spcPts val="1000"/>
              </a:spcBef>
              <a:defRPr b="1" sz="3000">
                <a:solidFill>
                  <a:srgbClr val="002060"/>
                </a:solidFill>
                <a:latin typeface="Marianne"/>
                <a:ea typeface="Marianne"/>
                <a:cs typeface="Marianne"/>
                <a:sym typeface="Marianne"/>
              </a:defRPr>
            </a:lvl1pPr>
          </a:lstStyle>
          <a:p>
            <a:pPr/>
            <a:r>
              <a:t>Réformer la fonction publique, c’est aussi réaffirmer les fondamentaux du statut</a:t>
            </a:r>
          </a:p>
        </p:txBody>
      </p:sp>
    </p:spTree>
  </p:cSld>
  <p:clrMapOvr>
    <a:masterClrMapping/>
  </p:clrMapOvr>
  <p:transition xmlns:p14="http://schemas.microsoft.com/office/powerpoint/2010/main" spd="med" advClick="1"/>
</p:sld>
</file>

<file path=ppt/slides/slide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968" name="Espace réservé du numéro de diapositive 1"/>
          <p:cNvSpPr txBox="1"/>
          <p:nvPr>
            <p:ph type="sldNum" sz="quarter" idx="2"/>
          </p:nvPr>
        </p:nvSpPr>
        <p:spPr>
          <a:xfrm>
            <a:off x="11537951" y="6633775"/>
            <a:ext cx="127001" cy="135546"/>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969" name="Espace réservé du texte 3"/>
          <p:cNvSpPr txBox="1"/>
          <p:nvPr>
            <p:ph type="body" idx="1"/>
          </p:nvPr>
        </p:nvSpPr>
        <p:spPr>
          <a:xfrm>
            <a:off x="647155" y="1885924"/>
            <a:ext cx="10426701" cy="4622492"/>
          </a:xfrm>
          <a:prstGeom prst="rect">
            <a:avLst/>
          </a:prstGeom>
        </p:spPr>
        <p:txBody>
          <a:bodyPr/>
          <a:lstStyle/>
          <a:p>
            <a:pPr indent="0" algn="just">
              <a:defRPr b="0" sz="1600">
                <a:solidFill>
                  <a:srgbClr val="000000"/>
                </a:solidFill>
              </a:defRPr>
            </a:pPr>
            <a:r>
              <a:t>Tels qu’exposés par </a:t>
            </a:r>
            <a:r>
              <a:rPr b="1"/>
              <a:t>Maurice Thorez </a:t>
            </a:r>
            <a:r>
              <a:t>à la Libération et par la loi du 19 octobre 1946 :</a:t>
            </a:r>
          </a:p>
          <a:p>
            <a:pPr lvl="1" marL="762188" indent="-342900" algn="just">
              <a:buChar char="➢"/>
              <a:defRPr b="0" sz="1600">
                <a:solidFill>
                  <a:srgbClr val="000000"/>
                </a:solidFill>
              </a:defRPr>
            </a:pPr>
            <a:r>
              <a:t>Promouvoir aux postes les plus importants « </a:t>
            </a:r>
            <a:r>
              <a:rPr i="1"/>
              <a:t>des agents d’une valeur éprouvée, ayant le goût de l’initiative et le sens de la responsabilité »</a:t>
            </a:r>
          </a:p>
          <a:p>
            <a:pPr lvl="1" marL="762188" indent="-342900" algn="just">
              <a:buChar char="➢"/>
              <a:defRPr b="0" i="1" sz="1600">
                <a:solidFill>
                  <a:srgbClr val="000000"/>
                </a:solidFill>
              </a:defRPr>
            </a:pPr>
            <a:r>
              <a:t>« Etendre les primes de rendement individuelles et collectives qui permettront de "proportionner" la rémunération du fonctionnaire ou d’un groupe donné de fonctionnaires à l’intensité et à l’efficacité de l’effort »</a:t>
            </a:r>
          </a:p>
          <a:p>
            <a:pPr lvl="1" marL="762188" indent="-342900" algn="just">
              <a:buChar char="➢"/>
              <a:defRPr b="0" i="1" sz="1600">
                <a:solidFill>
                  <a:srgbClr val="000000"/>
                </a:solidFill>
              </a:defRPr>
            </a:pPr>
            <a:r>
              <a:t>« Il est essentiel que la notation (…) exprime la valeur réelle et inégale des agents »</a:t>
            </a:r>
          </a:p>
          <a:p>
            <a:pPr lvl="1" marL="762188" indent="-342900" algn="just">
              <a:buChar char="➢"/>
              <a:defRPr b="0" i="1" sz="1600">
                <a:solidFill>
                  <a:srgbClr val="000000"/>
                </a:solidFill>
              </a:defRPr>
            </a:pPr>
            <a:r>
              <a:t>Attribuer une prime de rendement aux agents qui ont « permis grâce [leur] esprit d’initiative la réalisation d’économies ou l’augmentation de la productivité du travail individuel ou commun » ou qui ont « accompli avec succès une tâche présentant un caractère particulier d’urgence ou de difficultés »</a:t>
            </a:r>
          </a:p>
          <a:p>
            <a:pPr lvl="1" marL="762188" indent="-342900" algn="just">
              <a:buChar char="➢"/>
              <a:defRPr b="0" i="1" sz="1600">
                <a:solidFill>
                  <a:srgbClr val="000000"/>
                </a:solidFill>
              </a:defRPr>
            </a:pPr>
            <a:r>
              <a:t>« L’avancement d’échelon se fait à l’ancienneté avec des dispositions l’accélérant ou le retardant »</a:t>
            </a:r>
          </a:p>
        </p:txBody>
      </p:sp>
      <p:sp>
        <p:nvSpPr>
          <p:cNvPr id="970" name="Titre 1"/>
          <p:cNvSpPr txBox="1"/>
          <p:nvPr/>
        </p:nvSpPr>
        <p:spPr>
          <a:xfrm>
            <a:off x="226254" y="767475"/>
            <a:ext cx="11655568" cy="1005841"/>
          </a:xfrm>
          <a:prstGeom prst="rect">
            <a:avLst/>
          </a:prstGeom>
          <a:ln w="12700">
            <a:miter lim="400000"/>
          </a:ln>
          <a:extLst>
            <a:ext uri="{C572A759-6A51-4108-AA02-DFA0A04FC94B}">
              <ma14:wrappingTextBoxFlag xmlns:ma14="http://schemas.microsoft.com/office/mac/drawingml/2011/main" val="1"/>
            </a:ext>
          </a:extLst>
        </p:spPr>
        <p:txBody>
          <a:bodyPr lIns="45719" rIns="45719" anchor="ctr">
            <a:spAutoFit/>
          </a:bodyPr>
          <a:lstStyle>
            <a:lvl1pPr indent="126996" algn="ctr" defTabSz="1219169">
              <a:spcBef>
                <a:spcPts val="1000"/>
              </a:spcBef>
              <a:defRPr b="1" sz="3000">
                <a:solidFill>
                  <a:srgbClr val="002060"/>
                </a:solidFill>
                <a:latin typeface="Marianne"/>
                <a:ea typeface="Marianne"/>
                <a:cs typeface="Marianne"/>
                <a:sym typeface="Marianne"/>
              </a:defRPr>
            </a:lvl1pPr>
          </a:lstStyle>
          <a:p>
            <a:pPr/>
            <a:r>
              <a:t>Réformer la fonction publique, c’est aussi réaffirmer les fondamentaux du statut</a:t>
            </a:r>
          </a:p>
        </p:txBody>
      </p:sp>
      <p:sp>
        <p:nvSpPr>
          <p:cNvPr id="971" name="ZoneTexte 9"/>
          <p:cNvSpPr txBox="1"/>
          <p:nvPr/>
        </p:nvSpPr>
        <p:spPr>
          <a:xfrm>
            <a:off x="226254" y="1885924"/>
            <a:ext cx="940062" cy="1510393"/>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defRPr b="1" sz="10000">
                <a:solidFill>
                  <a:srgbClr val="C00000"/>
                </a:solidFill>
              </a:defRPr>
            </a:lvl1pPr>
          </a:lstStyle>
          <a:p>
            <a:pPr/>
            <a:r>
              <a:t>“</a:t>
            </a:r>
          </a:p>
        </p:txBody>
      </p:sp>
      <p:sp>
        <p:nvSpPr>
          <p:cNvPr id="972" name="ZoneTexte 10"/>
          <p:cNvSpPr txBox="1"/>
          <p:nvPr/>
        </p:nvSpPr>
        <p:spPr>
          <a:xfrm>
            <a:off x="10916958" y="5245646"/>
            <a:ext cx="702273" cy="1510393"/>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defRPr b="1" sz="10000">
                <a:solidFill>
                  <a:srgbClr val="C00000"/>
                </a:solidFill>
              </a:defRPr>
            </a:lvl1pPr>
          </a:lstStyle>
          <a:p>
            <a:pPr/>
            <a:r>
              <a:t>”</a:t>
            </a:r>
          </a:p>
        </p:txBody>
      </p:sp>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PREMIER MINISTRE">
  <a:themeElements>
    <a:clrScheme name="PREMIER MINISTRE">
      <a:dk1>
        <a:srgbClr val="000000"/>
      </a:dk1>
      <a:lt1>
        <a:srgbClr val="FFFFFF"/>
      </a:lt1>
      <a:dk2>
        <a:srgbClr val="A7A7A7"/>
      </a:dk2>
      <a:lt2>
        <a:srgbClr val="535353"/>
      </a:lt2>
      <a:accent1>
        <a:srgbClr val="005841"/>
      </a:accent1>
      <a:accent2>
        <a:srgbClr val="21215A"/>
      </a:accent2>
      <a:accent3>
        <a:srgbClr val="FFD500"/>
      </a:accent3>
      <a:accent4>
        <a:srgbClr val="EA5433"/>
      </a:accent4>
      <a:accent5>
        <a:srgbClr val="8C2237"/>
      </a:accent5>
      <a:accent6>
        <a:srgbClr val="49311F"/>
      </a:accent6>
      <a:hlink>
        <a:srgbClr val="0000FF"/>
      </a:hlink>
      <a:folHlink>
        <a:srgbClr val="FF00FF"/>
      </a:folHlink>
    </a:clrScheme>
    <a:fontScheme name="PREMIER MINISTRE">
      <a:majorFont>
        <a:latin typeface="Calibri"/>
        <a:ea typeface="Calibri"/>
        <a:cs typeface="Calibri"/>
      </a:majorFont>
      <a:minorFont>
        <a:latin typeface="Helvetica"/>
        <a:ea typeface="Helvetica"/>
        <a:cs typeface="Helvetica"/>
      </a:minorFont>
    </a:fontScheme>
    <a:fmtScheme name="PREMIER MINISTR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sx="100000" sy="100000" kx="0" ky="0" algn="b" rotWithShape="0" blurRad="38100" dist="23000" dir="5400000">
              <a:srgbClr val="000000">
                <a:alpha val="35000"/>
              </a:srgbClr>
            </a:outerShdw>
          </a:effectLst>
        </a:effectStyle>
        <a:effectStyle>
          <a:effectLst>
            <a:outerShdw sx="100000" sy="100000" kx="0" ky="0" algn="b" rotWithShape="0" blurRad="38100" dist="23000" dir="5400000">
              <a:srgbClr val="000000">
                <a:alpha val="35000"/>
              </a:srgbClr>
            </a:outerShdw>
          </a:effectLst>
        </a:effectStyle>
        <a:effectStyle>
          <a:effectLst>
            <a:outerShdw sx="100000" sy="100000" kx="0" ky="0" algn="b" rotWithShape="0" blurRad="38100" dist="20000" dir="540000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sx="100000" sy="100000" kx="0" ky="0" algn="b" rotWithShape="0" blurRad="38100" dist="23000" dir="5400000">
            <a:srgbClr val="000000">
              <a:alpha val="35000"/>
            </a:srgbClr>
          </a:outerShdw>
        </a:effectLst>
        <a:sp3d/>
      </a:spPr>
      <a:bodyPr rot="0" spcFirstLastPara="1" vertOverflow="overflow" horzOverflow="overflow" vert="horz" wrap="square" lIns="45719" tIns="45719" rIns="45719" bIns="45719" numCol="1" spcCol="38100" rtlCol="0" anchor="ctr"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outerShdw sx="100000" sy="100000" kx="0" ky="0" algn="b" rotWithShape="0" blurRad="38100" dist="20000" dir="5400000">
            <a:srgbClr val="000000">
              <a:alpha val="38000"/>
            </a:srgbClr>
          </a:outerShdw>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PREMIER MINISTRE">
  <a:themeElements>
    <a:clrScheme name="PREMIER MINISTRE">
      <a:dk1>
        <a:srgbClr val="000000"/>
      </a:dk1>
      <a:lt1>
        <a:srgbClr val="FFFFFF"/>
      </a:lt1>
      <a:dk2>
        <a:srgbClr val="A7A7A7"/>
      </a:dk2>
      <a:lt2>
        <a:srgbClr val="535353"/>
      </a:lt2>
      <a:accent1>
        <a:srgbClr val="005841"/>
      </a:accent1>
      <a:accent2>
        <a:srgbClr val="21215A"/>
      </a:accent2>
      <a:accent3>
        <a:srgbClr val="FFD500"/>
      </a:accent3>
      <a:accent4>
        <a:srgbClr val="EA5433"/>
      </a:accent4>
      <a:accent5>
        <a:srgbClr val="8C2237"/>
      </a:accent5>
      <a:accent6>
        <a:srgbClr val="49311F"/>
      </a:accent6>
      <a:hlink>
        <a:srgbClr val="0000FF"/>
      </a:hlink>
      <a:folHlink>
        <a:srgbClr val="FF00FF"/>
      </a:folHlink>
    </a:clrScheme>
    <a:fontScheme name="PREMIER MINISTRE">
      <a:majorFont>
        <a:latin typeface="Calibri"/>
        <a:ea typeface="Calibri"/>
        <a:cs typeface="Calibri"/>
      </a:majorFont>
      <a:minorFont>
        <a:latin typeface="Helvetica"/>
        <a:ea typeface="Helvetica"/>
        <a:cs typeface="Helvetica"/>
      </a:minorFont>
    </a:fontScheme>
    <a:fmtScheme name="PREMIER MINISTR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sx="100000" sy="100000" kx="0" ky="0" algn="b" rotWithShape="0" blurRad="38100" dist="23000" dir="5400000">
              <a:srgbClr val="000000">
                <a:alpha val="35000"/>
              </a:srgbClr>
            </a:outerShdw>
          </a:effectLst>
        </a:effectStyle>
        <a:effectStyle>
          <a:effectLst>
            <a:outerShdw sx="100000" sy="100000" kx="0" ky="0" algn="b" rotWithShape="0" blurRad="38100" dist="23000" dir="5400000">
              <a:srgbClr val="000000">
                <a:alpha val="35000"/>
              </a:srgbClr>
            </a:outerShdw>
          </a:effectLst>
        </a:effectStyle>
        <a:effectStyle>
          <a:effectLst>
            <a:outerShdw sx="100000" sy="100000" kx="0" ky="0" algn="b" rotWithShape="0" blurRad="38100" dist="20000" dir="540000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sx="100000" sy="100000" kx="0" ky="0" algn="b" rotWithShape="0" blurRad="38100" dist="23000" dir="5400000">
            <a:srgbClr val="000000">
              <a:alpha val="35000"/>
            </a:srgbClr>
          </a:outerShdw>
        </a:effectLst>
        <a:sp3d/>
      </a:spPr>
      <a:bodyPr rot="0" spcFirstLastPara="1" vertOverflow="overflow" horzOverflow="overflow" vert="horz" wrap="square" lIns="45719" tIns="45719" rIns="45719" bIns="45719" numCol="1" spcCol="38100" rtlCol="0" anchor="ctr"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outerShdw sx="100000" sy="100000" kx="0" ky="0" algn="b" rotWithShape="0" blurRad="38100" dist="20000" dir="5400000">
            <a:srgbClr val="000000">
              <a:alpha val="38000"/>
            </a:srgbClr>
          </a:outerShdw>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